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notesSlides/notesSlide1.xml" ContentType="application/vnd.openxmlformats-officedocument.presentationml.notesSlide+xml"/>
  <Override PartName="/ppt/tags/tag4.xml" ContentType="application/vnd.openxmlformats-officedocument.presentationml.tags+xml"/>
  <Override PartName="/ppt/notesSlides/notesSlide2.xml" ContentType="application/vnd.openxmlformats-officedocument.presentationml.notesSlide+xml"/>
  <Override PartName="/ppt/tags/tag5.xml" ContentType="application/vnd.openxmlformats-officedocument.presentationml.tags+xml"/>
  <Override PartName="/ppt/notesSlides/notesSlide3.xml" ContentType="application/vnd.openxmlformats-officedocument.presentationml.notesSlide+xml"/>
  <Override PartName="/ppt/tags/tag6.xml" ContentType="application/vnd.openxmlformats-officedocument.presentationml.tags+xml"/>
  <Override PartName="/ppt/notesSlides/notesSlide4.xml" ContentType="application/vnd.openxmlformats-officedocument.presentationml.notesSlide+xml"/>
  <Override PartName="/ppt/tags/tag7.xml" ContentType="application/vnd.openxmlformats-officedocument.presentationml.tags+xml"/>
  <Override PartName="/ppt/notesSlides/notesSlide5.xml" ContentType="application/vnd.openxmlformats-officedocument.presentationml.notesSlide+xml"/>
  <Override PartName="/ppt/tags/tag8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9"/>
  </p:notesMasterIdLst>
  <p:sldIdLst>
    <p:sldId id="290" r:id="rId2"/>
    <p:sldId id="289" r:id="rId3"/>
    <p:sldId id="300" r:id="rId4"/>
    <p:sldId id="301" r:id="rId5"/>
    <p:sldId id="302" r:id="rId6"/>
    <p:sldId id="303" r:id="rId7"/>
    <p:sldId id="299" r:id="rId8"/>
  </p:sldIdLst>
  <p:sldSz cx="9144000" cy="6858000" type="screen4x3"/>
  <p:notesSz cx="6858000" cy="9144000"/>
  <p:custDataLst>
    <p:tags r:id="rId10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Content" id="{538794FB-BCE9-C34B-BC2E-F45A23906E23}">
          <p14:sldIdLst>
            <p14:sldId id="290"/>
            <p14:sldId id="289"/>
            <p14:sldId id="300"/>
            <p14:sldId id="301"/>
            <p14:sldId id="302"/>
            <p14:sldId id="303"/>
            <p14:sldId id="299"/>
          </p14:sldIdLst>
        </p14:section>
      </p14:sectionLst>
    </p:ext>
    <p:ext uri="{EFAFB233-063F-42B5-8137-9DF3F51BA10A}">
      <p15:sldGuideLst xmlns:p15="http://schemas.microsoft.com/office/powerpoint/2012/main">
        <p15:guide id="1" pos="108" userDrawn="1">
          <p15:clr>
            <a:srgbClr val="A4A3A4"/>
          </p15:clr>
        </p15:guide>
        <p15:guide id="2" orient="horz" pos="312" userDrawn="1">
          <p15:clr>
            <a:srgbClr val="A4A3A4"/>
          </p15:clr>
        </p15:guide>
        <p15:guide id="3" orient="horz" pos="504" userDrawn="1">
          <p15:clr>
            <a:srgbClr val="A4A3A4"/>
          </p15:clr>
        </p15:guide>
        <p15:guide id="4" orient="horz" pos="4080" userDrawn="1">
          <p15:clr>
            <a:srgbClr val="A4A3A4"/>
          </p15:clr>
        </p15:guide>
        <p15:guide id="5" pos="5652" userDrawn="1">
          <p15:clr>
            <a:srgbClr val="A4A3A4"/>
          </p15:clr>
        </p15:guide>
        <p15:guide id="6" orient="horz" pos="1224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28E0E"/>
    <a:srgbClr val="3D5567"/>
    <a:srgbClr val="D3D7DD"/>
    <a:srgbClr val="6E99B4"/>
    <a:srgbClr val="29A592"/>
    <a:srgbClr val="839E2A"/>
    <a:srgbClr val="FF9B1B"/>
    <a:srgbClr val="FFD200"/>
    <a:srgbClr val="5B687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681" autoAdjust="0"/>
    <p:restoredTop sz="94604" autoAdjust="0"/>
  </p:normalViewPr>
  <p:slideViewPr>
    <p:cSldViewPr snapToGrid="0" snapToObjects="1">
      <p:cViewPr varScale="1">
        <p:scale>
          <a:sx n="106" d="100"/>
          <a:sy n="106" d="100"/>
        </p:scale>
        <p:origin x="1818" y="96"/>
      </p:cViewPr>
      <p:guideLst>
        <p:guide pos="108"/>
        <p:guide orient="horz" pos="312"/>
        <p:guide orient="horz" pos="504"/>
        <p:guide orient="horz" pos="4080"/>
        <p:guide pos="5652"/>
        <p:guide orient="horz" pos="1224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tags" Target="tags/tag1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EC90891-A747-AA4B-BB9F-8E89B85DB4E5}" type="datetimeFigureOut">
              <a:rPr lang="en-US" smtClean="0"/>
              <a:t>3/25/2025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53F7F9D-D851-B941-88AE-D77D238E439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9217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53F7F9D-D851-B941-88AE-D77D238E4391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829710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53F7F9D-D851-B941-88AE-D77D238E4391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829710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53F7F9D-D851-B941-88AE-D77D238E4391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829710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53F7F9D-D851-B941-88AE-D77D238E4391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829710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53F7F9D-D851-B941-88AE-D77D238E4391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829710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ampus Gold Bar"/>
          <p:cNvSpPr/>
          <p:nvPr userDrawn="1"/>
        </p:nvSpPr>
        <p:spPr>
          <a:xfrm>
            <a:off x="304600" y="2712721"/>
            <a:ext cx="2019500" cy="193039"/>
          </a:xfrm>
          <a:prstGeom prst="rect">
            <a:avLst/>
          </a:prstGeom>
          <a:solidFill>
            <a:srgbClr val="C28E0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1" name="Title 1"/>
          <p:cNvSpPr>
            <a:spLocks noGrp="1"/>
          </p:cNvSpPr>
          <p:nvPr>
            <p:ph type="title" hasCustomPrompt="1"/>
          </p:nvPr>
        </p:nvSpPr>
        <p:spPr>
          <a:xfrm>
            <a:off x="296301" y="3043681"/>
            <a:ext cx="6790299" cy="520134"/>
          </a:xfrm>
        </p:spPr>
        <p:txBody>
          <a:bodyPr lIns="0">
            <a:noAutofit/>
          </a:bodyPr>
          <a:lstStyle>
            <a:lvl1pPr>
              <a:defRPr sz="24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0" hasCustomPrompt="1"/>
          </p:nvPr>
        </p:nvSpPr>
        <p:spPr>
          <a:xfrm>
            <a:off x="299122" y="3634641"/>
            <a:ext cx="3024188" cy="515938"/>
          </a:xfrm>
        </p:spPr>
        <p:txBody>
          <a:bodyPr lIns="0"/>
          <a:lstStyle>
            <a:lvl1pPr marL="0" indent="0">
              <a:buNone/>
              <a:defRPr>
                <a:solidFill>
                  <a:srgbClr val="3D5567"/>
                </a:solidFill>
              </a:defRPr>
            </a:lvl1pPr>
          </a:lstStyle>
          <a:p>
            <a:pPr lvl="0"/>
            <a:r>
              <a:rPr lang="en-US" dirty="0"/>
              <a:t>&lt;&lt;DATE&gt;&gt;</a:t>
            </a:r>
          </a:p>
        </p:txBody>
      </p:sp>
      <p:pic>
        <p:nvPicPr>
          <p:cNvPr id="10" name="Picture 9"/>
          <p:cNvPicPr>
            <a:picLocks noChangeAspect="1"/>
          </p:cNvPicPr>
          <p:nvPr userDrawn="1"/>
        </p:nvPicPr>
        <p:blipFill rotWithShape="1">
          <a:blip r:embed="rId2">
            <a:alphaModFix amt="10000"/>
          </a:blip>
          <a:srcRect l="-5357" t="374" r="52787" b="-374"/>
          <a:stretch/>
        </p:blipFill>
        <p:spPr>
          <a:xfrm>
            <a:off x="5813834" y="249646"/>
            <a:ext cx="3330166" cy="6309376"/>
          </a:xfrm>
          <a:prstGeom prst="rect">
            <a:avLst/>
          </a:prstGeom>
        </p:spPr>
      </p:pic>
      <p:pic>
        <p:nvPicPr>
          <p:cNvPr id="3" name="Picture 2" descr="Purdue Global Logo">
            <a:extLst>
              <a:ext uri="{FF2B5EF4-FFF2-40B4-BE49-F238E27FC236}">
                <a16:creationId xmlns:a16="http://schemas.microsoft.com/office/drawing/2014/main" id="{94022132-210D-9B31-4A1F-906945A6A9DB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304600" y="6064968"/>
            <a:ext cx="1709159" cy="4940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341700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Purdue University Global | This is Where the Title of the Presentation Will Go</a:t>
            </a:r>
          </a:p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0642FB43-2456-A044-8E13-EEB7A3C5D0F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288082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333856" y="1892775"/>
            <a:ext cx="3780944" cy="311164"/>
          </a:xfrm>
        </p:spPr>
        <p:txBody>
          <a:bodyPr>
            <a:normAutofit/>
          </a:bodyPr>
          <a:lstStyle>
            <a:lvl1pPr marL="0" indent="0" algn="l">
              <a:buNone/>
              <a:defRPr sz="1350" b="1">
                <a:solidFill>
                  <a:srgbClr val="3D5567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9" name="Campus Gold Bar"/>
          <p:cNvSpPr/>
          <p:nvPr userDrawn="1"/>
        </p:nvSpPr>
        <p:spPr>
          <a:xfrm>
            <a:off x="114301" y="-1"/>
            <a:ext cx="66500" cy="822425"/>
          </a:xfrm>
          <a:prstGeom prst="rect">
            <a:avLst/>
          </a:prstGeom>
          <a:solidFill>
            <a:srgbClr val="C28E0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13"/>
          </a:p>
        </p:txBody>
      </p:sp>
      <p:cxnSp>
        <p:nvCxnSpPr>
          <p:cNvPr id="6" name="Straight Connector 5"/>
          <p:cNvCxnSpPr/>
          <p:nvPr userDrawn="1"/>
        </p:nvCxnSpPr>
        <p:spPr>
          <a:xfrm>
            <a:off x="128588" y="6641431"/>
            <a:ext cx="7799497" cy="0"/>
          </a:xfrm>
          <a:prstGeom prst="line">
            <a:avLst/>
          </a:prstGeom>
          <a:ln w="9525">
            <a:solidFill>
              <a:srgbClr val="C28E0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Title 3"/>
          <p:cNvSpPr>
            <a:spLocks noGrp="1"/>
          </p:cNvSpPr>
          <p:nvPr>
            <p:ph type="title" hasCustomPrompt="1"/>
          </p:nvPr>
        </p:nvSpPr>
        <p:spPr>
          <a:xfrm>
            <a:off x="240030" y="2"/>
            <a:ext cx="6945630" cy="874985"/>
          </a:xfrm>
          <a:prstGeom prst="rect">
            <a:avLst/>
          </a:prstGeom>
        </p:spPr>
        <p:txBody>
          <a:bodyPr/>
          <a:lstStyle>
            <a:lvl1pPr>
              <a:defRPr>
                <a:latin typeface="Impact" charset="0"/>
                <a:ea typeface="Impact" charset="0"/>
                <a:cs typeface="Impact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0642FB43-2456-A044-8E13-EEB7A3C5D0F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2" hasCustomPrompt="1"/>
          </p:nvPr>
        </p:nvSpPr>
        <p:spPr>
          <a:xfrm>
            <a:off x="369094" y="2321170"/>
            <a:ext cx="5090930" cy="3317630"/>
          </a:xfrm>
        </p:spPr>
        <p:txBody>
          <a:bodyPr>
            <a:normAutofit/>
          </a:bodyPr>
          <a:lstStyle>
            <a:lvl2pPr>
              <a:defRPr sz="135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2" name="Picture Placeholder 11"/>
          <p:cNvSpPr>
            <a:spLocks noGrp="1"/>
          </p:cNvSpPr>
          <p:nvPr>
            <p:ph type="pic" sz="quarter" idx="13"/>
          </p:nvPr>
        </p:nvSpPr>
        <p:spPr>
          <a:xfrm>
            <a:off x="5829300" y="1465385"/>
            <a:ext cx="3121819" cy="4419478"/>
          </a:xfrm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4"/>
          </p:nvPr>
        </p:nvSpPr>
        <p:spPr/>
        <p:txBody>
          <a:bodyPr/>
          <a:lstStyle/>
          <a:p>
            <a:r>
              <a:rPr lang="en-US"/>
              <a:t>Purdue University Global | This is Where the Title of the Presentation Will Go</a:t>
            </a:r>
          </a:p>
          <a:p>
            <a:endParaRPr lang="en-US" dirty="0"/>
          </a:p>
        </p:txBody>
      </p:sp>
      <p:pic>
        <p:nvPicPr>
          <p:cNvPr id="13" name="Picture 12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8067174" y="6530794"/>
            <a:ext cx="959536" cy="157092"/>
          </a:xfrm>
          <a:prstGeom prst="rect">
            <a:avLst/>
          </a:prstGeom>
        </p:spPr>
      </p:pic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240030" y="2"/>
            <a:ext cx="6945630" cy="874985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800">
                <a:latin typeface="Impact" charset="0"/>
                <a:ea typeface="Impact" charset="0"/>
                <a:cs typeface="Impact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246185" y="1235630"/>
            <a:ext cx="8623738" cy="4351338"/>
          </a:xfrm>
        </p:spPr>
        <p:txBody>
          <a:bodyPr/>
          <a:lstStyle>
            <a:lvl1pPr marL="0" indent="0">
              <a:buNone/>
              <a:defRPr sz="1500" b="1">
                <a:solidFill>
                  <a:schemeClr val="tx1"/>
                </a:solidFill>
              </a:defRPr>
            </a:lvl1pPr>
            <a:lvl2pPr>
              <a:defRPr sz="1500"/>
            </a:lvl2pPr>
            <a:lvl3pPr marL="857250" indent="-171450">
              <a:buFont typeface="Wingdings" charset="2"/>
              <a:buChar char="§"/>
              <a:defRPr sz="1350"/>
            </a:lvl3pPr>
            <a:lvl4pPr marL="1200150" indent="-171450">
              <a:buFont typeface="Wingdings" charset="2"/>
              <a:buChar char="§"/>
              <a:defRPr sz="1200"/>
            </a:lvl4pPr>
            <a:lvl5pPr marL="1543050" indent="-171450">
              <a:buFont typeface="Wingdings" charset="2"/>
              <a:buChar char="§"/>
              <a:defRPr sz="12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Campus Gold Bar"/>
          <p:cNvSpPr/>
          <p:nvPr userDrawn="1"/>
        </p:nvSpPr>
        <p:spPr>
          <a:xfrm>
            <a:off x="114301" y="-1"/>
            <a:ext cx="66500" cy="822425"/>
          </a:xfrm>
          <a:prstGeom prst="rect">
            <a:avLst/>
          </a:prstGeom>
          <a:solidFill>
            <a:srgbClr val="C28E0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13"/>
          </a:p>
        </p:txBody>
      </p:sp>
      <p:cxnSp>
        <p:nvCxnSpPr>
          <p:cNvPr id="10" name="Straight Connector 9"/>
          <p:cNvCxnSpPr/>
          <p:nvPr userDrawn="1"/>
        </p:nvCxnSpPr>
        <p:spPr>
          <a:xfrm>
            <a:off x="128588" y="6641431"/>
            <a:ext cx="7799497" cy="0"/>
          </a:xfrm>
          <a:prstGeom prst="line">
            <a:avLst/>
          </a:prstGeom>
          <a:ln w="9525">
            <a:solidFill>
              <a:srgbClr val="C28E0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Footer Placeholder 1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Purdue University Global | This is Where the Title of the Presentation Will Go</a:t>
            </a:r>
          </a:p>
          <a:p>
            <a:endParaRPr lang="en-US" dirty="0"/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0642FB43-2456-A044-8E13-EEB7A3C5D0F5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8067174" y="6530794"/>
            <a:ext cx="959536" cy="157092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43742" y="1477282"/>
            <a:ext cx="3886200" cy="4351338"/>
          </a:xfrm>
        </p:spPr>
        <p:txBody>
          <a:bodyPr/>
          <a:lstStyle>
            <a:lvl1pPr marL="0" indent="0">
              <a:buNone/>
              <a:defRPr b="1"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44242" y="1477282"/>
            <a:ext cx="3886200" cy="4351338"/>
          </a:xfrm>
        </p:spPr>
        <p:txBody>
          <a:bodyPr/>
          <a:lstStyle>
            <a:lvl1pPr marL="0" indent="0">
              <a:buNone/>
              <a:defRPr b="1"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Title 1"/>
          <p:cNvSpPr>
            <a:spLocks noGrp="1"/>
          </p:cNvSpPr>
          <p:nvPr>
            <p:ph type="title" hasCustomPrompt="1"/>
          </p:nvPr>
        </p:nvSpPr>
        <p:spPr>
          <a:xfrm>
            <a:off x="240030" y="2"/>
            <a:ext cx="6945630" cy="874985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800">
                <a:latin typeface="Impact" charset="0"/>
                <a:ea typeface="Impact" charset="0"/>
                <a:cs typeface="Impact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Purdue University Global | This is Where the Title of the Presentation Will Go</a:t>
            </a:r>
          </a:p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0642FB43-2456-A044-8E13-EEB7A3C5D0F5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ullets Only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281354" y="1125416"/>
            <a:ext cx="7825154" cy="679938"/>
          </a:xfrm>
        </p:spPr>
        <p:txBody>
          <a:bodyPr/>
          <a:lstStyle>
            <a:lvl1pPr marL="0" indent="0">
              <a:buNone/>
              <a:defRPr sz="1350" b="1">
                <a:solidFill>
                  <a:srgbClr val="3D5567"/>
                </a:solidFill>
              </a:defRPr>
            </a:lvl1pPr>
            <a:lvl2pPr>
              <a:defRPr sz="12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9" name="Title 8"/>
          <p:cNvSpPr>
            <a:spLocks noGrp="1"/>
          </p:cNvSpPr>
          <p:nvPr>
            <p:ph type="title" hasCustomPrompt="1"/>
          </p:nvPr>
        </p:nvSpPr>
        <p:spPr>
          <a:xfrm>
            <a:off x="240030" y="2"/>
            <a:ext cx="6945630" cy="874985"/>
          </a:xfrm>
          <a:prstGeom prst="rect">
            <a:avLst/>
          </a:prstGeom>
        </p:spPr>
        <p:txBody>
          <a:bodyPr/>
          <a:lstStyle>
            <a:lvl1pPr>
              <a:defRPr>
                <a:latin typeface="Impact" charset="0"/>
                <a:ea typeface="Impact" charset="0"/>
                <a:cs typeface="Impact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7" name="Content Placeholder 2"/>
          <p:cNvSpPr>
            <a:spLocks noGrp="1"/>
          </p:cNvSpPr>
          <p:nvPr>
            <p:ph idx="12" hasCustomPrompt="1"/>
          </p:nvPr>
        </p:nvSpPr>
        <p:spPr>
          <a:xfrm>
            <a:off x="281354" y="1922585"/>
            <a:ext cx="7825154" cy="668214"/>
          </a:xfrm>
        </p:spPr>
        <p:txBody>
          <a:bodyPr/>
          <a:lstStyle>
            <a:lvl1pPr marL="0" indent="0">
              <a:buNone/>
              <a:defRPr sz="1350" b="1">
                <a:solidFill>
                  <a:srgbClr val="3D5567"/>
                </a:solidFill>
              </a:defRPr>
            </a:lvl1pPr>
            <a:lvl2pPr>
              <a:defRPr sz="12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8" name="Content Placeholder 2"/>
          <p:cNvSpPr>
            <a:spLocks noGrp="1"/>
          </p:cNvSpPr>
          <p:nvPr>
            <p:ph idx="13" hasCustomPrompt="1"/>
          </p:nvPr>
        </p:nvSpPr>
        <p:spPr>
          <a:xfrm>
            <a:off x="281354" y="2708034"/>
            <a:ext cx="7825154" cy="633045"/>
          </a:xfrm>
        </p:spPr>
        <p:txBody>
          <a:bodyPr/>
          <a:lstStyle>
            <a:lvl1pPr marL="0" indent="0">
              <a:buNone/>
              <a:defRPr sz="1350" b="1">
                <a:solidFill>
                  <a:srgbClr val="3D5567"/>
                </a:solidFill>
              </a:defRPr>
            </a:lvl1pPr>
            <a:lvl2pPr>
              <a:defRPr sz="12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idx="14" hasCustomPrompt="1"/>
          </p:nvPr>
        </p:nvSpPr>
        <p:spPr>
          <a:xfrm>
            <a:off x="281354" y="3434865"/>
            <a:ext cx="7825154" cy="726829"/>
          </a:xfrm>
        </p:spPr>
        <p:txBody>
          <a:bodyPr/>
          <a:lstStyle>
            <a:lvl1pPr marL="0" indent="0">
              <a:buNone/>
              <a:defRPr sz="1350" b="1">
                <a:solidFill>
                  <a:srgbClr val="3D5567"/>
                </a:solidFill>
              </a:defRPr>
            </a:lvl1pPr>
            <a:lvl2pPr>
              <a:defRPr sz="12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3" name="Content Placeholder 2"/>
          <p:cNvSpPr>
            <a:spLocks noGrp="1"/>
          </p:cNvSpPr>
          <p:nvPr>
            <p:ph idx="15" hasCustomPrompt="1"/>
          </p:nvPr>
        </p:nvSpPr>
        <p:spPr>
          <a:xfrm>
            <a:off x="281354" y="4267204"/>
            <a:ext cx="7825154" cy="726829"/>
          </a:xfrm>
        </p:spPr>
        <p:txBody>
          <a:bodyPr/>
          <a:lstStyle>
            <a:lvl1pPr marL="0" indent="0">
              <a:buNone/>
              <a:defRPr sz="1350" b="1">
                <a:solidFill>
                  <a:srgbClr val="3D5567"/>
                </a:solidFill>
              </a:defRPr>
            </a:lvl1pPr>
            <a:lvl2pPr>
              <a:defRPr sz="12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r>
              <a:rPr lang="en-US"/>
              <a:t>Purdue University Global | This is Where the Title of the Presentation Will Go</a:t>
            </a:r>
          </a:p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0642FB43-2456-A044-8E13-EEB7A3C5D0F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4" name="Content Placeholder 2"/>
          <p:cNvSpPr>
            <a:spLocks noGrp="1"/>
          </p:cNvSpPr>
          <p:nvPr>
            <p:ph idx="18" hasCustomPrompt="1"/>
          </p:nvPr>
        </p:nvSpPr>
        <p:spPr>
          <a:xfrm>
            <a:off x="281354" y="5087819"/>
            <a:ext cx="7825154" cy="726829"/>
          </a:xfrm>
        </p:spPr>
        <p:txBody>
          <a:bodyPr/>
          <a:lstStyle>
            <a:lvl1pPr marL="0" indent="0">
              <a:buNone/>
              <a:defRPr sz="1350" b="1">
                <a:solidFill>
                  <a:srgbClr val="3D5567"/>
                </a:solidFill>
              </a:defRPr>
            </a:lvl1pPr>
            <a:lvl2pPr>
              <a:defRPr sz="12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Title 8"/>
          <p:cNvSpPr>
            <a:spLocks noGrp="1"/>
          </p:cNvSpPr>
          <p:nvPr>
            <p:ph type="title" hasCustomPrompt="1"/>
          </p:nvPr>
        </p:nvSpPr>
        <p:spPr>
          <a:xfrm>
            <a:off x="240030" y="2"/>
            <a:ext cx="6945630" cy="874985"/>
          </a:xfrm>
          <a:prstGeom prst="rect">
            <a:avLst/>
          </a:prstGeom>
        </p:spPr>
        <p:txBody>
          <a:bodyPr/>
          <a:lstStyle>
            <a:lvl1pPr>
              <a:defRPr>
                <a:latin typeface="Impact" charset="0"/>
                <a:ea typeface="Impact" charset="0"/>
                <a:cs typeface="Impact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Purdue University Global | This is Where the Title of the Presentation Will Go</a:t>
            </a:r>
          </a:p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0642FB43-2456-A044-8E13-EEB7A3C5D0F5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fographics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>
            <a:spLocks noGrp="1"/>
          </p:cNvSpPr>
          <p:nvPr>
            <p:ph type="title" hasCustomPrompt="1"/>
          </p:nvPr>
        </p:nvSpPr>
        <p:spPr>
          <a:xfrm>
            <a:off x="240030" y="2"/>
            <a:ext cx="6945630" cy="874985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800">
                <a:latin typeface="Impact" charset="0"/>
                <a:ea typeface="Impact" charset="0"/>
                <a:cs typeface="Impact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Purdue University Global | This is Where the Title of the Presentation Will Go</a:t>
            </a:r>
          </a:p>
          <a:p>
            <a:endParaRPr lang="en-US" dirty="0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0642FB43-2456-A044-8E13-EEB7A3C5D0F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0" name="Chart Placeholder 9"/>
          <p:cNvSpPr>
            <a:spLocks noGrp="1"/>
          </p:cNvSpPr>
          <p:nvPr>
            <p:ph type="chart" sz="quarter" idx="12"/>
          </p:nvPr>
        </p:nvSpPr>
        <p:spPr>
          <a:xfrm>
            <a:off x="413147" y="1430339"/>
            <a:ext cx="8299847" cy="44545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icon to add chart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ab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642FB43-2456-A044-8E13-EEB7A3C5D0F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Purdue University Global | This is Where the Title of the Presentation Will Go</a:t>
            </a:r>
          </a:p>
          <a:p>
            <a:endParaRPr lang="en-US" dirty="0"/>
          </a:p>
        </p:txBody>
      </p:sp>
      <p:sp>
        <p:nvSpPr>
          <p:cNvPr id="6" name="Table Placeholder 5"/>
          <p:cNvSpPr>
            <a:spLocks noGrp="1"/>
          </p:cNvSpPr>
          <p:nvPr>
            <p:ph type="tbl" sz="quarter" idx="12"/>
          </p:nvPr>
        </p:nvSpPr>
        <p:spPr>
          <a:xfrm>
            <a:off x="211016" y="1184032"/>
            <a:ext cx="8563891" cy="4759569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icon to add table</a:t>
            </a:r>
          </a:p>
        </p:txBody>
      </p:sp>
    </p:spTree>
    <p:extLst>
      <p:ext uri="{BB962C8B-B14F-4D97-AF65-F5344CB8AC3E}">
        <p14:creationId xmlns:p14="http://schemas.microsoft.com/office/powerpoint/2010/main" val="180045397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ext Blurb Divider">
    <p:bg>
      <p:bgPr>
        <a:solidFill>
          <a:srgbClr val="C28E0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 hasCustomPrompt="1"/>
          </p:nvPr>
        </p:nvSpPr>
        <p:spPr>
          <a:xfrm>
            <a:off x="114300" y="1383324"/>
            <a:ext cx="8915400" cy="527539"/>
          </a:xfrm>
        </p:spPr>
        <p:txBody>
          <a:bodyPr>
            <a:noAutofit/>
          </a:bodyPr>
          <a:lstStyle>
            <a:lvl1pPr algn="ctr">
              <a:defRPr sz="33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0"/>
          </p:nvPr>
        </p:nvSpPr>
        <p:spPr>
          <a:xfrm>
            <a:off x="114300" y="2005014"/>
            <a:ext cx="8932985" cy="3352433"/>
          </a:xfrm>
        </p:spPr>
        <p:txBody>
          <a:bodyPr>
            <a:normAutofit/>
          </a:bodyPr>
          <a:lstStyle>
            <a:lvl1pPr marL="0" indent="0" algn="ctr">
              <a:buNone/>
              <a:defRPr sz="1350" b="0">
                <a:solidFill>
                  <a:schemeClr val="tx1"/>
                </a:solidFill>
              </a:defRPr>
            </a:lvl1pPr>
            <a:lvl2pPr marL="342900" indent="0" algn="l">
              <a:buNone/>
              <a:defRPr>
                <a:solidFill>
                  <a:schemeClr val="tx1"/>
                </a:solidFill>
              </a:defRPr>
            </a:lvl2pPr>
            <a:lvl3pPr marL="685800" indent="0">
              <a:buNone/>
              <a:defRPr>
                <a:solidFill>
                  <a:schemeClr val="tx1"/>
                </a:solidFill>
              </a:defRPr>
            </a:lvl3pPr>
            <a:lvl4pPr marL="1028700" indent="0">
              <a:buNone/>
              <a:defRPr>
                <a:solidFill>
                  <a:schemeClr val="tx1"/>
                </a:solidFill>
              </a:defRPr>
            </a:lvl4pPr>
            <a:lvl5pPr marL="1371600" indent="0">
              <a:buNone/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22311810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ectional Divi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>
            <a:spLocks noGrp="1"/>
          </p:cNvSpPr>
          <p:nvPr>
            <p:ph type="title" hasCustomPrompt="1"/>
          </p:nvPr>
        </p:nvSpPr>
        <p:spPr>
          <a:xfrm>
            <a:off x="254977" y="5884984"/>
            <a:ext cx="4923692" cy="973016"/>
          </a:xfrm>
        </p:spPr>
        <p:txBody>
          <a:bodyPr lIns="0" anchor="t" anchorCtr="0">
            <a:normAutofit/>
          </a:bodyPr>
          <a:lstStyle>
            <a:lvl1pPr>
              <a:defRPr sz="2400"/>
            </a:lvl1pPr>
          </a:lstStyle>
          <a:p>
            <a:r>
              <a:rPr lang="en-US" dirty="0"/>
              <a:t>CLICK TO EDIT MASTER TITLE STYLE</a:t>
            </a:r>
          </a:p>
        </p:txBody>
      </p:sp>
      <p:pic>
        <p:nvPicPr>
          <p:cNvPr id="10" name="Picture 9"/>
          <p:cNvPicPr>
            <a:picLocks noChangeAspect="1"/>
          </p:cNvPicPr>
          <p:nvPr userDrawn="1"/>
        </p:nvPicPr>
        <p:blipFill rotWithShape="1">
          <a:blip r:embed="rId2"/>
          <a:srcRect r="41356"/>
          <a:stretch/>
        </p:blipFill>
        <p:spPr>
          <a:xfrm>
            <a:off x="4987636" y="124"/>
            <a:ext cx="4156364" cy="6857752"/>
          </a:xfrm>
          <a:prstGeom prst="rect">
            <a:avLst/>
          </a:prstGeom>
        </p:spPr>
      </p:pic>
      <p:sp>
        <p:nvSpPr>
          <p:cNvPr id="11" name="Campus Gold Bar"/>
          <p:cNvSpPr/>
          <p:nvPr userDrawn="1"/>
        </p:nvSpPr>
        <p:spPr>
          <a:xfrm>
            <a:off x="260639" y="5549705"/>
            <a:ext cx="2019500" cy="193039"/>
          </a:xfrm>
          <a:prstGeom prst="rect">
            <a:avLst/>
          </a:prstGeom>
          <a:solidFill>
            <a:srgbClr val="C28E0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</p:spTree>
    <p:extLst>
      <p:ext uri="{BB962C8B-B14F-4D97-AF65-F5344CB8AC3E}">
        <p14:creationId xmlns:p14="http://schemas.microsoft.com/office/powerpoint/2010/main" val="78284709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emf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" y="1376307"/>
            <a:ext cx="8623738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982154" y="6414930"/>
            <a:ext cx="971550" cy="213585"/>
          </a:xfrm>
          <a:prstGeom prst="rect">
            <a:avLst/>
          </a:prstGeom>
        </p:spPr>
        <p:txBody>
          <a:bodyPr vert="horz" wrap="square" lIns="91440" tIns="45720" rIns="0" bIns="45720" rtlCol="0" anchor="ctr" anchorCtr="0">
            <a:spAutoFit/>
          </a:bodyPr>
          <a:lstStyle>
            <a:lvl1pPr algn="r">
              <a:defRPr sz="788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642FB43-2456-A044-8E13-EEB7A3C5D0F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7" name="Campus Gold Bar"/>
          <p:cNvSpPr/>
          <p:nvPr userDrawn="1"/>
        </p:nvSpPr>
        <p:spPr>
          <a:xfrm>
            <a:off x="114301" y="-1"/>
            <a:ext cx="66500" cy="822425"/>
          </a:xfrm>
          <a:prstGeom prst="rect">
            <a:avLst/>
          </a:prstGeom>
          <a:solidFill>
            <a:srgbClr val="C28E0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13"/>
          </a:p>
        </p:txBody>
      </p:sp>
      <p:sp>
        <p:nvSpPr>
          <p:cNvPr id="8" name="TextBox 7"/>
          <p:cNvSpPr txBox="1"/>
          <p:nvPr userDrawn="1"/>
        </p:nvSpPr>
        <p:spPr>
          <a:xfrm>
            <a:off x="3931526" y="1584434"/>
            <a:ext cx="184731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sz="1350" dirty="0"/>
          </a:p>
        </p:txBody>
      </p:sp>
      <p:cxnSp>
        <p:nvCxnSpPr>
          <p:cNvPr id="10" name="Straight Connector 9"/>
          <p:cNvCxnSpPr/>
          <p:nvPr userDrawn="1"/>
        </p:nvCxnSpPr>
        <p:spPr>
          <a:xfrm>
            <a:off x="128588" y="6641431"/>
            <a:ext cx="7799497" cy="0"/>
          </a:xfrm>
          <a:prstGeom prst="line">
            <a:avLst/>
          </a:prstGeom>
          <a:ln w="9525">
            <a:solidFill>
              <a:srgbClr val="C28E0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Title Placeholder 4"/>
          <p:cNvSpPr>
            <a:spLocks noGrp="1"/>
          </p:cNvSpPr>
          <p:nvPr>
            <p:ph type="title"/>
          </p:nvPr>
        </p:nvSpPr>
        <p:spPr>
          <a:xfrm>
            <a:off x="217170" y="77743"/>
            <a:ext cx="7886700" cy="836658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3"/>
          </p:nvPr>
        </p:nvSpPr>
        <p:spPr>
          <a:xfrm>
            <a:off x="114300" y="6447693"/>
            <a:ext cx="6000750" cy="273783"/>
          </a:xfrm>
          <a:prstGeom prst="rect">
            <a:avLst/>
          </a:prstGeom>
        </p:spPr>
        <p:txBody>
          <a:bodyPr vert="horz" lIns="0" tIns="45720" rIns="91440" bIns="45720" rtlCol="0" anchor="ctr"/>
          <a:lstStyle>
            <a:lvl1pPr algn="l">
              <a:defRPr sz="825" b="0" i="1">
                <a:solidFill>
                  <a:schemeClr val="tx1"/>
                </a:solidFill>
                <a:latin typeface="Times" charset="0"/>
                <a:ea typeface="Times" charset="0"/>
                <a:cs typeface="Times" charset="0"/>
              </a:defRPr>
            </a:lvl1pPr>
          </a:lstStyle>
          <a:p>
            <a:r>
              <a:rPr lang="en-US" dirty="0"/>
              <a:t>Purdue University Global | This is Where the Title of the Presentation Will Go</a:t>
            </a:r>
          </a:p>
          <a:p>
            <a:endParaRPr lang="en-US" dirty="0"/>
          </a:p>
        </p:txBody>
      </p:sp>
      <p:pic>
        <p:nvPicPr>
          <p:cNvPr id="13" name="Picture 12"/>
          <p:cNvPicPr>
            <a:picLocks noChangeAspect="1"/>
          </p:cNvPicPr>
          <p:nvPr userDrawn="1"/>
        </p:nvPicPr>
        <p:blipFill>
          <a:blip r:embed="rId13"/>
          <a:stretch>
            <a:fillRect/>
          </a:stretch>
        </p:blipFill>
        <p:spPr>
          <a:xfrm>
            <a:off x="8067174" y="6530794"/>
            <a:ext cx="959536" cy="1570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62620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3" r:id="rId2"/>
    <p:sldLayoutId id="2147483661" r:id="rId3"/>
    <p:sldLayoutId id="2147483662" r:id="rId4"/>
    <p:sldLayoutId id="2147483664" r:id="rId5"/>
    <p:sldLayoutId id="2147483668" r:id="rId6"/>
    <p:sldLayoutId id="2147483669" r:id="rId7"/>
    <p:sldLayoutId id="2147483667" r:id="rId8"/>
    <p:sldLayoutId id="2147483684" r:id="rId9"/>
    <p:sldLayoutId id="2147483686" r:id="rId10"/>
    <p:sldLayoutId id="2147483687" r:id="rId11"/>
  </p:sldLayoutIdLst>
  <p:hf hdr="0" dt="0"/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1800" kern="1200">
          <a:solidFill>
            <a:schemeClr val="tx1"/>
          </a:solidFill>
          <a:latin typeface="Impact" charset="0"/>
          <a:ea typeface="Impact" charset="0"/>
          <a:cs typeface="Impact" charset="0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/>
        <a:buChar char="•"/>
        <a:defRPr sz="1350" b="1" kern="1200">
          <a:solidFill>
            <a:srgbClr val="3D5567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72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tags" Target="../tags/tag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5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.xml"/><Relationship Id="rId1" Type="http://schemas.openxmlformats.org/officeDocument/2006/relationships/tags" Target="../tags/tag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99122" y="2707341"/>
            <a:ext cx="6790299" cy="1484003"/>
          </a:xfrm>
        </p:spPr>
        <p:txBody>
          <a:bodyPr/>
          <a:lstStyle/>
          <a:p>
            <a:r>
              <a:rPr lang="en-US" dirty="0"/>
              <a:t>Provide a title for your presentation</a:t>
            </a:r>
            <a:br>
              <a:rPr lang="en-US" dirty="0"/>
            </a:br>
            <a:br>
              <a:rPr lang="en-US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0"/>
          </p:nvPr>
        </p:nvSpPr>
        <p:spPr>
          <a:xfrm>
            <a:off x="297455" y="3552825"/>
            <a:ext cx="5729858" cy="2333625"/>
          </a:xfrm>
        </p:spPr>
        <p:txBody>
          <a:bodyPr>
            <a:normAutofit/>
          </a:bodyPr>
          <a:lstStyle/>
          <a:p>
            <a:r>
              <a:rPr lang="en-US" sz="1800" dirty="0">
                <a:solidFill>
                  <a:srgbClr val="00B050"/>
                </a:solidFill>
              </a:rPr>
              <a:t>[Delete this green font as it serves as your guide in this template. Replace it with your own information.]</a:t>
            </a:r>
          </a:p>
          <a:p>
            <a:endParaRPr lang="en-US" sz="1800" dirty="0">
              <a:solidFill>
                <a:srgbClr val="00B050"/>
              </a:solidFill>
            </a:endParaRPr>
          </a:p>
          <a:p>
            <a:r>
              <a:rPr lang="en-US" sz="1800" dirty="0">
                <a:solidFill>
                  <a:srgbClr val="00B050"/>
                </a:solidFill>
              </a:rPr>
              <a:t>Name</a:t>
            </a:r>
          </a:p>
          <a:p>
            <a:r>
              <a:rPr lang="en-US" sz="1800" dirty="0">
                <a:solidFill>
                  <a:srgbClr val="00B050"/>
                </a:solidFill>
              </a:rPr>
              <a:t>Date</a:t>
            </a:r>
          </a:p>
          <a:p>
            <a:r>
              <a:rPr lang="en-US" sz="1800" dirty="0">
                <a:solidFill>
                  <a:srgbClr val="00B050"/>
                </a:solidFill>
              </a:rPr>
              <a:t>Course Information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67650784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400" dirty="0"/>
              <a:t>Role of an Advocate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fontAlgn="base"/>
            <a:endParaRPr lang="en-US" sz="1800" dirty="0">
              <a:solidFill>
                <a:srgbClr val="00B050"/>
              </a:solidFill>
            </a:endParaRPr>
          </a:p>
          <a:p>
            <a:r>
              <a:rPr lang="en-US" dirty="0"/>
              <a:t>Role of an early childhood administrator as an advocate.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Purdue University Global | This is Where the Title of the Presentation Will Go</a:t>
            </a:r>
          </a:p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0642FB43-2456-A044-8E13-EEB7A3C5D0F5}" type="slidenum">
              <a:rPr lang="en-US" smtClean="0"/>
              <a:pPr/>
              <a:t>2</a:t>
            </a:fld>
            <a:endParaRPr lang="en-US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763925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400" dirty="0"/>
              <a:t>Advocate for Early Identification and Early Intervention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fontAlgn="base"/>
            <a:r>
              <a:rPr lang="en-US" dirty="0"/>
              <a:t>Discuss how to advocate for early identification and intervention</a:t>
            </a:r>
          </a:p>
          <a:p>
            <a:pPr fontAlgn="base"/>
            <a:endParaRPr lang="en-US" dirty="0"/>
          </a:p>
          <a:p>
            <a:pPr fontAlgn="base"/>
            <a:r>
              <a:rPr lang="en-US" dirty="0"/>
              <a:t>Connect to NAEYC Code of Ethics I-2.3 To advocate for the needs and rights of families in the program and the larger community </a:t>
            </a:r>
          </a:p>
          <a:p>
            <a:pPr fontAlgn="base"/>
            <a:br>
              <a:rPr lang="en-US" sz="1800" dirty="0"/>
            </a:br>
            <a:endParaRPr lang="en-US" sz="1800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Purdue University Global | This is Where the Title of the Presentation Will Go</a:t>
            </a:r>
          </a:p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0642FB43-2456-A044-8E13-EEB7A3C5D0F5}" type="slidenum">
              <a:rPr lang="en-US" smtClean="0"/>
              <a:pPr/>
              <a:t>3</a:t>
            </a:fld>
            <a:endParaRPr lang="en-US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48512810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400" dirty="0"/>
              <a:t>Parents as Advocates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Discuss role of parents as advocates in early identification and intervention.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Purdue University Global | This is Where the Title of the Presentation Will Go</a:t>
            </a:r>
          </a:p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0642FB43-2456-A044-8E13-EEB7A3C5D0F5}" type="slidenum">
              <a:rPr lang="en-US" smtClean="0"/>
              <a:pPr/>
              <a:t>4</a:t>
            </a:fld>
            <a:endParaRPr lang="en-US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41281639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400" dirty="0"/>
              <a:t>Engaging Parents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fontAlgn="base"/>
            <a:r>
              <a:rPr lang="en-US" dirty="0"/>
              <a:t>Describe how to engage parents as advocates for their child with a disability and connect to the NAEYC Code of Ethics I-2.4 To support families in their role as advocate for their children and themselves</a:t>
            </a:r>
            <a:endParaRPr lang="en-US" sz="1800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Purdue University Global | This is Where the Title of the Presentation Will Go</a:t>
            </a:r>
          </a:p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0642FB43-2456-A044-8E13-EEB7A3C5D0F5}" type="slidenum">
              <a:rPr lang="en-US" smtClean="0"/>
              <a:pPr/>
              <a:t>5</a:t>
            </a:fld>
            <a:endParaRPr lang="en-US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411270421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400" dirty="0"/>
              <a:t>Summary of Advocacy Resources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fontAlgn="base"/>
            <a:r>
              <a:rPr lang="en-US" dirty="0"/>
              <a:t>Provide a summary of resources in your community for parents of children with disabilities that encourages advocacy.</a:t>
            </a:r>
            <a:endParaRPr lang="en-US" sz="1800" dirty="0">
              <a:solidFill>
                <a:srgbClr val="00B050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Purdue University Global | This is Where the Title of the Presentation Will Go</a:t>
            </a:r>
          </a:p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0642FB43-2456-A044-8E13-EEB7A3C5D0F5}" type="slidenum">
              <a:rPr lang="en-US" smtClean="0"/>
              <a:pPr/>
              <a:t>6</a:t>
            </a:fld>
            <a:endParaRPr lang="en-US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411270421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400" dirty="0"/>
              <a:t>References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Reference slide with a minimum of three references from scholarly sources retrieved from the University Library supporting the content covered in the presentation.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Purdue University Global | This is Where the Title of the Presentation Will Go</a:t>
            </a:r>
          </a:p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0642FB43-2456-A044-8E13-EEB7A3C5D0F5}" type="slidenum">
              <a:rPr lang="en-US" smtClean="0"/>
              <a:pPr/>
              <a:t>7</a:t>
            </a:fld>
            <a:endParaRPr lang="en-US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552333048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PROJECT_OPEN" val="0"/>
  <p:tag name="ARTICULATE_SLIDE_COUNT" val="7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heme/theme1.xml><?xml version="1.0" encoding="utf-8"?>
<a:theme xmlns:a="http://schemas.openxmlformats.org/drawingml/2006/main" name="Office Theme">
  <a:themeElements>
    <a:clrScheme name="Custom PG colors">
      <a:dk1>
        <a:srgbClr val="000000"/>
      </a:dk1>
      <a:lt1>
        <a:srgbClr val="FFFFFF"/>
      </a:lt1>
      <a:dk2>
        <a:srgbClr val="5B6870"/>
      </a:dk2>
      <a:lt2>
        <a:srgbClr val="FFFFFF"/>
      </a:lt2>
      <a:accent1>
        <a:srgbClr val="C28E0E"/>
      </a:accent1>
      <a:accent2>
        <a:srgbClr val="ED7D31"/>
      </a:accent2>
      <a:accent3>
        <a:srgbClr val="6E99B3"/>
      </a:accent3>
      <a:accent4>
        <a:srgbClr val="FFC000"/>
      </a:accent4>
      <a:accent5>
        <a:srgbClr val="28A491"/>
      </a:accent5>
      <a:accent6>
        <a:srgbClr val="839E2A"/>
      </a:accent6>
      <a:hlink>
        <a:srgbClr val="6E99B3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urdue Global FullScreen Presentation Templates" id="{F2379EAB-A16D-BC46-B781-56FAC9D49F92}" vid="{460BC5D8-A458-AA45-831B-54A464D285DD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Purdue Global Presentation Templates Full Screen</Template>
  <TotalTime>87</TotalTime>
  <Words>282</Words>
  <Application>Microsoft Office PowerPoint</Application>
  <PresentationFormat>On-screen Show (4:3)</PresentationFormat>
  <Paragraphs>39</Paragraphs>
  <Slides>7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3" baseType="lpstr">
      <vt:lpstr>Arial</vt:lpstr>
      <vt:lpstr>Calibri</vt:lpstr>
      <vt:lpstr>Impact</vt:lpstr>
      <vt:lpstr>Times</vt:lpstr>
      <vt:lpstr>Wingdings</vt:lpstr>
      <vt:lpstr>Office Theme</vt:lpstr>
      <vt:lpstr>Provide a title for your presentation  </vt:lpstr>
      <vt:lpstr>Role of an Advocate</vt:lpstr>
      <vt:lpstr>Advocate for Early Identification and Early Intervention</vt:lpstr>
      <vt:lpstr>Parents as Advocates</vt:lpstr>
      <vt:lpstr>Engaging Parents</vt:lpstr>
      <vt:lpstr>Summary of Advocacy Resources</vt:lpstr>
      <vt:lpstr>References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1st Slide: Provide a title for your presentation.</dc:title>
  <dc:creator>Lisa Wright</dc:creator>
  <cp:lastModifiedBy>Marc Tokar</cp:lastModifiedBy>
  <cp:revision>17</cp:revision>
  <dcterms:created xsi:type="dcterms:W3CDTF">2018-05-03T14:32:24Z</dcterms:created>
  <dcterms:modified xsi:type="dcterms:W3CDTF">2025-03-25T21:43:05Z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ArticulateGUID">
    <vt:lpwstr>0654BCE8-B9FD-4E0C-AB73-EF696D4643E5</vt:lpwstr>
  </property>
  <property fmtid="{D5CDD505-2E9C-101B-9397-08002B2CF9AE}" pid="3" name="ArticulatePath">
    <vt:lpwstr>Unit 8 Assignment Template</vt:lpwstr>
  </property>
</Properties>
</file>