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4"/>
  </p:sldMasterIdLst>
  <p:notesMasterIdLst>
    <p:notesMasterId r:id="rId6"/>
  </p:notesMasterIdLst>
  <p:sldIdLst>
    <p:sldId id="30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>
      <p:cViewPr varScale="1">
        <p:scale>
          <a:sx n="106" d="100"/>
          <a:sy n="106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CEC80-5D76-456F-BDAF-F1D0E02482F4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C0375-52E2-42A4-985A-C23BC829F5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44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 here: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C0375-52E2-42A4-985A-C23BC829F57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304600" y="2712721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296301" y="3043681"/>
            <a:ext cx="6790299" cy="520134"/>
          </a:xfrm>
        </p:spPr>
        <p:txBody>
          <a:bodyPr lIns="0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 hasCustomPrompt="1"/>
          </p:nvPr>
        </p:nvSpPr>
        <p:spPr>
          <a:xfrm>
            <a:off x="299122" y="3634641"/>
            <a:ext cx="3024188" cy="515938"/>
          </a:xfrm>
        </p:spPr>
        <p:txBody>
          <a:bodyPr lIns="0"/>
          <a:lstStyle>
            <a:lvl1pPr marL="0" indent="0">
              <a:buNone/>
              <a:defRPr>
                <a:solidFill>
                  <a:srgbClr val="3D5567"/>
                </a:solidFill>
              </a:defRPr>
            </a:lvl1pPr>
          </a:lstStyle>
          <a:p>
            <a:pPr lvl="0"/>
            <a:r>
              <a:rPr lang="en-US" dirty="0"/>
              <a:t>&lt;&lt;DATE&gt;&gt;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157" y="6041293"/>
            <a:ext cx="2741599" cy="448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alphaModFix amt="10000"/>
          </a:blip>
          <a:srcRect l="-5357" t="374" r="52787" b="-374"/>
          <a:stretch/>
        </p:blipFill>
        <p:spPr>
          <a:xfrm>
            <a:off x="5813834" y="249646"/>
            <a:ext cx="3330166" cy="630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0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4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3856" y="1892775"/>
            <a:ext cx="3780944" cy="311164"/>
          </a:xfrm>
        </p:spPr>
        <p:txBody>
          <a:bodyPr>
            <a:normAutofit/>
          </a:bodyPr>
          <a:lstStyle>
            <a:lvl1pPr marL="0" indent="0" algn="l">
              <a:buNone/>
              <a:defRPr sz="1350" b="1">
                <a:solidFill>
                  <a:srgbClr val="3D5567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69094" y="2321170"/>
            <a:ext cx="5090930" cy="3317630"/>
          </a:xfrm>
        </p:spPr>
        <p:txBody>
          <a:bodyPr>
            <a:normAutofit/>
          </a:bodyPr>
          <a:lstStyle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829300" y="1465385"/>
            <a:ext cx="3121819" cy="441947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6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6185" y="1235630"/>
            <a:ext cx="8623738" cy="4351338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>
              <a:defRPr sz="1500"/>
            </a:lvl2pPr>
            <a:lvl3pPr marL="857250" indent="-171450">
              <a:buFont typeface="Wingdings" charset="2"/>
              <a:buChar char="§"/>
              <a:defRPr sz="1350"/>
            </a:lvl3pPr>
            <a:lvl4pPr marL="1200150" indent="-171450">
              <a:buFont typeface="Wingdings" charset="2"/>
              <a:buChar char="§"/>
              <a:defRPr sz="1200"/>
            </a:lvl4pPr>
            <a:lvl5pPr marL="1543050" indent="-171450">
              <a:buFont typeface="Wingdings" charset="2"/>
              <a:buChar char="§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6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37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4242" y="1477282"/>
            <a:ext cx="3886200" cy="4351338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27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1354" y="1125416"/>
            <a:ext cx="7825154" cy="679938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281354" y="1922585"/>
            <a:ext cx="7825154" cy="668214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281354" y="2708034"/>
            <a:ext cx="7825154" cy="633045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 hasCustomPrompt="1"/>
          </p:nvPr>
        </p:nvSpPr>
        <p:spPr>
          <a:xfrm>
            <a:off x="281354" y="3434865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281354" y="4267204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>
          <a:xfrm>
            <a:off x="281354" y="5087819"/>
            <a:ext cx="7825154" cy="726829"/>
          </a:xfrm>
        </p:spPr>
        <p:txBody>
          <a:bodyPr/>
          <a:lstStyle>
            <a:lvl1pPr marL="0" indent="0">
              <a:buNone/>
              <a:defRPr sz="1350" b="1">
                <a:solidFill>
                  <a:srgbClr val="3D5567"/>
                </a:solidFill>
              </a:defRPr>
            </a:lvl1pPr>
            <a:lvl2pPr>
              <a:defRPr sz="1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5765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/>
          <a:lstStyle>
            <a:lvl1pPr>
              <a:defRPr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7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40030" y="2"/>
            <a:ext cx="6945630" cy="874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Impact" charset="0"/>
                <a:ea typeface="Impact" charset="0"/>
                <a:cs typeface="Impact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2"/>
          </p:nvPr>
        </p:nvSpPr>
        <p:spPr>
          <a:xfrm>
            <a:off x="413147" y="1430339"/>
            <a:ext cx="8299847" cy="44545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81856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211016" y="1184032"/>
            <a:ext cx="8563891" cy="47595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17881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Blurb Divider">
    <p:bg>
      <p:bgPr>
        <a:solidFill>
          <a:srgbClr val="C28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114300" y="1383324"/>
            <a:ext cx="8915400" cy="527539"/>
          </a:xfrm>
        </p:spPr>
        <p:txBody>
          <a:bodyPr>
            <a:noAutofit/>
          </a:bodyPr>
          <a:lstStyle>
            <a:lvl1pPr algn="ctr"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300" y="2005014"/>
            <a:ext cx="8932985" cy="3352433"/>
          </a:xfrm>
        </p:spPr>
        <p:txBody>
          <a:bodyPr>
            <a:normAutofit/>
          </a:bodyPr>
          <a:lstStyle>
            <a:lvl1pPr marL="0" indent="0" algn="ctr">
              <a:buNone/>
              <a:defRPr sz="1350" b="0">
                <a:solidFill>
                  <a:schemeClr val="tx1"/>
                </a:solidFill>
              </a:defRPr>
            </a:lvl1pPr>
            <a:lvl2pPr marL="342900" indent="0" algn="l">
              <a:buNone/>
              <a:defRPr>
                <a:solidFill>
                  <a:schemeClr val="tx1"/>
                </a:solidFill>
              </a:defRPr>
            </a:lvl2pPr>
            <a:lvl3pPr marL="685800" indent="0">
              <a:buNone/>
              <a:defRPr>
                <a:solidFill>
                  <a:schemeClr val="tx1"/>
                </a:solidFill>
              </a:defRPr>
            </a:lvl3pPr>
            <a:lvl4pPr marL="1028700" indent="0">
              <a:buNone/>
              <a:defRPr>
                <a:solidFill>
                  <a:schemeClr val="tx1"/>
                </a:solidFill>
              </a:defRPr>
            </a:lvl4pPr>
            <a:lvl5pPr marL="13716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703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al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54977" y="5884984"/>
            <a:ext cx="4923692" cy="973016"/>
          </a:xfrm>
        </p:spPr>
        <p:txBody>
          <a:bodyPr lIns="0" anchor="t" anchorCtr="0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r="41356"/>
          <a:stretch/>
        </p:blipFill>
        <p:spPr>
          <a:xfrm>
            <a:off x="4987636" y="124"/>
            <a:ext cx="4156364" cy="6857752"/>
          </a:xfrm>
          <a:prstGeom prst="rect">
            <a:avLst/>
          </a:prstGeom>
        </p:spPr>
      </p:pic>
      <p:sp>
        <p:nvSpPr>
          <p:cNvPr id="11" name="Campus Gold Bar"/>
          <p:cNvSpPr/>
          <p:nvPr userDrawn="1"/>
        </p:nvSpPr>
        <p:spPr>
          <a:xfrm>
            <a:off x="260639" y="5549705"/>
            <a:ext cx="2019500" cy="193039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416216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" y="1376307"/>
            <a:ext cx="86237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2154" y="6414930"/>
            <a:ext cx="971550" cy="213585"/>
          </a:xfrm>
          <a:prstGeom prst="rect">
            <a:avLst/>
          </a:prstGeom>
        </p:spPr>
        <p:txBody>
          <a:bodyPr vert="horz" wrap="square" lIns="91440" tIns="45720" rIns="0" bIns="45720" rtlCol="0" anchor="ctr" anchorCtr="0">
            <a:spAutoFit/>
          </a:bodyPr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FB43-2456-A044-8E13-EEB7A3C5D0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ampus Gold Bar"/>
          <p:cNvSpPr/>
          <p:nvPr userDrawn="1"/>
        </p:nvSpPr>
        <p:spPr>
          <a:xfrm>
            <a:off x="114301" y="-1"/>
            <a:ext cx="66500" cy="822425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931526" y="15844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28588" y="6641431"/>
            <a:ext cx="7799497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217170" y="77743"/>
            <a:ext cx="7886700" cy="83665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14300" y="6447693"/>
            <a:ext cx="6000750" cy="27378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25" b="0" i="1">
                <a:solidFill>
                  <a:schemeClr val="tx1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Purdue University Global | This is Where the Title of the Presentation Will Go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7174" y="6530794"/>
            <a:ext cx="959536" cy="1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0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Impact" charset="0"/>
          <a:ea typeface="Impact" charset="0"/>
          <a:cs typeface="Impact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350" b="1" kern="1200">
          <a:solidFill>
            <a:srgbClr val="3D5567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5827"/>
            <a:ext cx="6945630" cy="664777"/>
          </a:xfrm>
        </p:spPr>
        <p:txBody>
          <a:bodyPr>
            <a:normAutofit fontScale="90000"/>
          </a:bodyPr>
          <a:lstStyle/>
          <a:p>
            <a:r>
              <a:rPr lang="en-US" sz="2400" b="1" kern="0" dirty="0">
                <a:solidFill>
                  <a:srgbClr val="FF0000"/>
                </a:solidFill>
                <a:latin typeface="Verdana"/>
                <a:ea typeface="ＭＳ Ｐゴシック"/>
                <a:cs typeface="+mj-cs"/>
              </a:rPr>
              <a:t>Title of Your Poster</a:t>
            </a:r>
            <a:br>
              <a:rPr lang="en-US" sz="2000" b="1" kern="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/>
                <a:ea typeface="ＭＳ Ｐゴシック"/>
                <a:cs typeface="+mj-cs"/>
              </a:rPr>
            </a:br>
            <a:r>
              <a:rPr lang="en-US" sz="1600" dirty="0">
                <a:solidFill>
                  <a:srgbClr val="FF0000"/>
                </a:solidFill>
                <a:latin typeface="Georgia" panose="02040502050405020303" pitchFamily="18" charset="0"/>
              </a:rPr>
              <a:t>Your name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pic>
        <p:nvPicPr>
          <p:cNvPr id="14" name="Content Placeholder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04" y="81211"/>
            <a:ext cx="1351241" cy="74469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838200"/>
            <a:ext cx="4648200" cy="50292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Strategy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Strategy 2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Strategy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60839" y="893506"/>
            <a:ext cx="54102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How strategy 1 respects parent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How strategy 2 respects parent role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How </a:t>
            </a:r>
            <a:r>
              <a:rPr lang="en-US" sz="2400" b="1">
                <a:solidFill>
                  <a:srgbClr val="FF0000"/>
                </a:solidFill>
              </a:rPr>
              <a:t>strategy 3 </a:t>
            </a:r>
            <a:r>
              <a:rPr lang="en-US" sz="2400" b="1" dirty="0">
                <a:solidFill>
                  <a:srgbClr val="FF0000"/>
                </a:solidFill>
              </a:rPr>
              <a:t>respects parent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57150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73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PG colors">
      <a:dk1>
        <a:srgbClr val="000000"/>
      </a:dk1>
      <a:lt1>
        <a:srgbClr val="FFFFFF"/>
      </a:lt1>
      <a:dk2>
        <a:srgbClr val="5B6870"/>
      </a:dk2>
      <a:lt2>
        <a:srgbClr val="FFFFFF"/>
      </a:lt2>
      <a:accent1>
        <a:srgbClr val="C28E0E"/>
      </a:accent1>
      <a:accent2>
        <a:srgbClr val="ED7D31"/>
      </a:accent2>
      <a:accent3>
        <a:srgbClr val="6E99B3"/>
      </a:accent3>
      <a:accent4>
        <a:srgbClr val="FFC000"/>
      </a:accent4>
      <a:accent5>
        <a:srgbClr val="28A491"/>
      </a:accent5>
      <a:accent6>
        <a:srgbClr val="839E2A"/>
      </a:accent6>
      <a:hlink>
        <a:srgbClr val="6E99B3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rdue Global FullScreen Presentation Templates" id="{F2379EAB-A16D-BC46-B781-56FAC9D49F92}" vid="{460BC5D8-A458-AA45-831B-54A464D28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E28561C-113B-41B1-A39B-4C599E8421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B0E8B52-5E57-43EA-B7D8-24081B6434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18554D-DFAB-49D5-95AE-A19871EBECA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KaplanBackground for sem PPTs</Template>
  <TotalTime>501</TotalTime>
  <Words>38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Georgia</vt:lpstr>
      <vt:lpstr>Impact</vt:lpstr>
      <vt:lpstr>Times</vt:lpstr>
      <vt:lpstr>Verdana</vt:lpstr>
      <vt:lpstr>Wingdings</vt:lpstr>
      <vt:lpstr>Office Theme</vt:lpstr>
      <vt:lpstr>Title of Your Poster Your name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CE215 Unit 9 Conducting activities</dc:title>
  <dc:creator>JK</dc:creator>
  <cp:lastModifiedBy>Marc Tokar</cp:lastModifiedBy>
  <cp:revision>59</cp:revision>
  <dcterms:created xsi:type="dcterms:W3CDTF">2011-03-29T01:43:02Z</dcterms:created>
  <dcterms:modified xsi:type="dcterms:W3CDTF">2025-03-25T21:48:44Z</dcterms:modified>
</cp:coreProperties>
</file>