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1" r:id="rId2"/>
    <p:sldId id="292" r:id="rId3"/>
    <p:sldId id="289" r:id="rId4"/>
    <p:sldId id="293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FF"/>
    <a:srgbClr val="FF33CC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330" autoAdjust="0"/>
  </p:normalViewPr>
  <p:slideViewPr>
    <p:cSldViewPr>
      <p:cViewPr varScale="1">
        <p:scale>
          <a:sx n="39" d="100"/>
          <a:sy n="39" d="100"/>
        </p:scale>
        <p:origin x="21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273A12-3F8B-4831-9A8E-AD008497CD55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0EC3FF-7536-4F5A-BAB4-49F8F0699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Security Cloud Labs can be launched from a variety of locations. Most users will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launch their lab from the Navigate 2 platform on JBLearning.com after redeeming an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code. Access may also be completed through a direct link in your class.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Launch Page for a Virtual Security Cloud Lab: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In the Location drop-down menu,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location closest to your own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optimal response times.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Start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open the lab.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see the following message as the system gets your lab ready.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click the link Common Lab Tasks Document to print a copy of the typical steps that are performed in the labs. You can follow Steps 2 through 5 (Introductions and Sections 1-3) to carry out the lab.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have additional questions regarding the labs and the submission requirements, contact your instructor.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C3FF-7536-4F5A-BAB4-49F8F0699E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CDE2-9F7A-4D7C-AFD1-4CBE451BB085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9597-7065-41A3-AE43-1173AE514BE4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85F-E951-4C36-A920-622A35BC6D70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7CDA-EDC1-4758-8172-FE4BDFAAE66A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5AB-99BE-4BFD-B511-AB3EADF89B8C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3DF2-8D1B-46AB-B805-1DAD28A4DB5D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4B67-8D02-4B21-B610-92BA3170968A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F9A7-0E71-4184-B8A5-8E9FADD939F4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D100-E4CB-4F21-8A92-D0F1165E269A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229C-1225-44B2-84A8-B1D872F76FD1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55EC-ADE9-45E7-B54F-A26C0FCB34A0}" type="datetime1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BA731-CB14-4EAB-B77E-5B8DFF69C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99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3B16-393E-4571-8F17-5A9CD523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Access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C8781-D73A-4C57-ADFA-7D371E0A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4B876-3548-412D-99F7-A261AA802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Graphic Shows Lab Access Screen">
            <a:extLst>
              <a:ext uri="{FF2B5EF4-FFF2-40B4-BE49-F238E27FC236}">
                <a16:creationId xmlns:a16="http://schemas.microsoft.com/office/drawing/2014/main" id="{B4085850-AC53-4A14-9512-C3430A48B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8382000" cy="326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1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02A8-75DA-495E-99BB-E71D2F80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Access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EF3B0-E227-4755-B46F-3332D9EB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79A5-9D86-4B74-A3B4-0BDA1E49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Graphic shows image of lab page that shows getting the lab ready.">
            <a:extLst>
              <a:ext uri="{FF2B5EF4-FFF2-40B4-BE49-F238E27FC236}">
                <a16:creationId xmlns:a16="http://schemas.microsoft.com/office/drawing/2014/main" id="{21D8324D-8E43-4D38-A0A5-A809C779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1417638"/>
            <a:ext cx="8077200" cy="43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9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EA27-9B4C-448E-A9B3-798074AD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Document Printing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50AE-7DBD-4B4D-8410-F919C6B3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54A5A-3651-471B-A1F5-FD55CCBB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Graphic shows lab printing page.">
            <a:extLst>
              <a:ext uri="{FF2B5EF4-FFF2-40B4-BE49-F238E27FC236}">
                <a16:creationId xmlns:a16="http://schemas.microsoft.com/office/drawing/2014/main" id="{C60A1814-935B-42D0-8C08-1A38B4B36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676400"/>
            <a:ext cx="8001000" cy="41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5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FD62-90C5-401E-BC0E-BB0F0736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0E439-2142-49DF-87C3-D19D01D98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600200"/>
            <a:ext cx="480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9933"/>
                </a:solidFill>
              </a:rPr>
              <a:t>Contact your instructor with any additional questions.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3BC0-C28F-45AA-83B4-ABCF825E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58D9-48E0-4F86-A839-4470A19C49FB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D9037-E5D9-4536-9647-1B374EB1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A731-CB14-4EAB-B77E-5B8DFF69CF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0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190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Lab Access  </vt:lpstr>
      <vt:lpstr>Lab Access </vt:lpstr>
      <vt:lpstr>Lab Document Printing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bkapoor</dc:creator>
  <cp:lastModifiedBy>Rob Howell</cp:lastModifiedBy>
  <cp:revision>227</cp:revision>
  <dcterms:created xsi:type="dcterms:W3CDTF">2009-11-25T16:14:08Z</dcterms:created>
  <dcterms:modified xsi:type="dcterms:W3CDTF">2019-09-11T19:48:57Z</dcterms:modified>
</cp:coreProperties>
</file>