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1633"/>
  </p:normalViewPr>
  <p:slideViewPr>
    <p:cSldViewPr snapToGrid="0" snapToObjects="1">
      <p:cViewPr varScale="1">
        <p:scale>
          <a:sx n="35" d="100"/>
          <a:sy n="35" d="100"/>
        </p:scale>
        <p:origin x="1032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3619C-EE65-FF4D-B9AB-192C79A9C7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9F0542-D23F-584B-ACA9-A64665454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FB80B-02FE-E344-A85F-E48600CC4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0C4-27E0-AE4F-8959-05F5970B1912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F916-C9BC-4C49-84A0-E1AC6B47D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17534-2E69-B241-BFBE-E260D4EE8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B7-8620-6642-AC3E-A9E1B9631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52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23C1C-6DB5-4F4F-AFB9-10C87370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6EA71E-F350-0549-8E58-94F6CD4AC9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B8FF1-AA90-CA42-817D-58B5A8CE2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0C4-27E0-AE4F-8959-05F5970B1912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E9C8B-41F4-214F-A902-00F4E5AE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4CE4D-A31D-434B-95B0-8654CBC55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B7-8620-6642-AC3E-A9E1B9631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83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6C154D-5B6C-484E-BE78-9789FF3241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815B9D-BD5E-8B40-A095-A47791B293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05555-0495-6C49-96EE-A86A83115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0C4-27E0-AE4F-8959-05F5970B1912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059DB-61F8-C34A-90E1-18C12A4ED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492A4-EC8A-2D43-B969-B4AC53FD1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B7-8620-6642-AC3E-A9E1B9631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9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98D1A-45AC-9E48-AF0E-EDA7B85EC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C4C14-71E3-2E47-807D-EB2281DCC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9103D-D83F-3741-AB52-2CC195063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0C4-27E0-AE4F-8959-05F5970B1912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5593B-49F7-E04F-81A7-95AFA17B0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31437-2428-A64E-9464-1115C10C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B7-8620-6642-AC3E-A9E1B9631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62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0279F-8B26-084E-8CFB-7252AE3A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8A917-0DEE-3840-805E-D9F2C54CF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D0C27-CEE5-454E-A9FD-10A142041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0C4-27E0-AE4F-8959-05F5970B1912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465CC-B6ED-644C-8554-D4B596353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69A19-A442-7D4C-B5AA-746C5FDB6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B7-8620-6642-AC3E-A9E1B9631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11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971A0-E08F-7D44-8F20-883B697B1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1E036-62E2-5648-92E4-4B59A40C92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3A1839-80B3-0F4E-9C83-5CFEF2E7D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C79D94-3A7A-B543-B948-778D68BF5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0C4-27E0-AE4F-8959-05F5970B1912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1A42D6-B5B7-BA49-9E54-9F9D4EF03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FBA456-35FB-2D4A-9682-E68179AE2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B7-8620-6642-AC3E-A9E1B9631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4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1CDD6-15D9-FE46-BDC5-98A9BE0FD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645BF-2E75-E34A-9012-9B307E001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C03DF7-3CEA-F247-AF81-AAD56DF121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992526-FDE3-A44D-9E48-13488AE56F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40C90A-0D72-DA40-8474-D17B5D3286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5143BF-17FA-2649-94D2-BD01DC4C4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0C4-27E0-AE4F-8959-05F5970B1912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2D4897-F243-F646-B106-250B554DB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C61A39-4123-3846-A55E-EF9A21C27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B7-8620-6642-AC3E-A9E1B9631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1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8374D-DA48-394B-96C9-350FB164B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4E89E9-767E-F946-9CC2-2F27CB90F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0C4-27E0-AE4F-8959-05F5970B1912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AA7E1C-77C8-E24A-A790-DEE94DA2A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D7EECE-2086-524F-8C3F-A4536FD00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B7-8620-6642-AC3E-A9E1B9631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3E0425-6CCF-404A-B40E-B7DF7E197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0C4-27E0-AE4F-8959-05F5970B1912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69B273-AF72-D94F-B99C-0EE4584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F2B41F-9507-584F-B227-6A30E61E7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B7-8620-6642-AC3E-A9E1B9631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69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F3C9E-E214-A646-A629-4BFA514A2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BE6F7-601E-BD47-81CD-EBAF0F8B5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403F57-D3E4-7845-922F-D86DB919A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84DAF-7783-0F40-B4A2-20CF65866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0C4-27E0-AE4F-8959-05F5970B1912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E8C5C-A9D4-2B47-BE9B-7E033E6D1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2EB046-FAC0-B449-8B60-9F7C4E8DB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B7-8620-6642-AC3E-A9E1B9631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68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212EE-D7CC-AA4E-9FBC-8D0DE578E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B7A0D5-DD25-AC4F-8687-EA2BE0C309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41C403-5175-704D-BB0F-2138BDDF68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117CAA-F739-2C4E-BF87-7CE54C743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0C4-27E0-AE4F-8959-05F5970B1912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29C5B2-368E-8046-AE0A-C385284D2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937390-63D8-8043-AA54-037BB9B7B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B7-8620-6642-AC3E-A9E1B9631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2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874E31-B134-9044-8D7D-0B45E88CD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05C8E5-4C60-1149-A628-94CE3E96A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8B208-50E4-4542-B93B-2237992909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1C0C4-27E0-AE4F-8959-05F5970B1912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73717-1B57-5548-B00C-3B320CFD0C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9488C-AB8B-B84D-98BC-87AB56FF7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439B7-8620-6642-AC3E-A9E1B9631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F2199-0F9A-7C4C-8C62-63DFF127B1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534A63-746C-E440-9C6F-F24EFBD3A7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Your Name Here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3918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83E4F-3177-B549-B344-6554EDAD1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Verbal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33A1F-605F-7548-8FAD-49280BCA6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verbal communication (define it)? </a:t>
            </a:r>
          </a:p>
          <a:p>
            <a:r>
              <a:rPr lang="en-US" dirty="0"/>
              <a:t>Provide two examples to illustrate the importance of accurate verbal communication in interpersonal interactions in the workplace.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FA172-1857-C641-BBC5-2299EAADF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Principles of Verbal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B263A-3311-B04B-9083-70CF3A46E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four principles of verbal communication? </a:t>
            </a:r>
          </a:p>
          <a:p>
            <a:r>
              <a:rPr lang="en-US" dirty="0"/>
              <a:t>Provide a minimum of two examples of how they can be applied in the workplace.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871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9B3C9-1FE1-7A4A-A297-022AEDC20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Nonverbal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91D5D-CFE5-734A-BFF8-584EBD790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nonverbal communication (define it)? </a:t>
            </a:r>
          </a:p>
          <a:p>
            <a:r>
              <a:rPr lang="en-US" dirty="0"/>
              <a:t>What is the importance of accurate nonverbal communication in interpersonal interactions in the workplace?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094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0B693-89F0-824B-BAE2-AC1AFF482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Principles of Nonverbal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E7498-67F5-D748-994A-75DD4A4ED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four principles of nonverbal communication? </a:t>
            </a:r>
          </a:p>
          <a:p>
            <a:r>
              <a:rPr lang="en-US" dirty="0"/>
              <a:t>Provide one example for each of the four principles to illustrate what they look like applied in the workplace.</a:t>
            </a:r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114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FF35-6942-414F-97A6-FAFA671C4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Nonverbal Cues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4C8B7-BFDE-434A-93C5-4CA024419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at least three types nonverbal cues. </a:t>
            </a:r>
          </a:p>
          <a:p>
            <a:r>
              <a:rPr lang="en-US" dirty="0"/>
              <a:t>What do they look like applied successfully in the workplace?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90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6AD98-222C-6F4C-B2BC-2835BE1F6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9DEB7-2250-5840-8491-C9C54DC71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list all sources (including the text book) in APA format.</a:t>
            </a:r>
          </a:p>
        </p:txBody>
      </p:sp>
    </p:spTree>
    <p:extLst>
      <p:ext uri="{BB962C8B-B14F-4D97-AF65-F5344CB8AC3E}">
        <p14:creationId xmlns:p14="http://schemas.microsoft.com/office/powerpoint/2010/main" val="7380101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155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Title</vt:lpstr>
      <vt:lpstr>Verbal Communication</vt:lpstr>
      <vt:lpstr>Principles of Verbal Communication</vt:lpstr>
      <vt:lpstr>Nonverbal Communication</vt:lpstr>
      <vt:lpstr>Principles of Nonverbal Communication</vt:lpstr>
      <vt:lpstr>Nonverbal Cues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Berman, Erin</dc:creator>
  <cp:lastModifiedBy>Tiffani Bateman</cp:lastModifiedBy>
  <cp:revision>6</cp:revision>
  <dcterms:created xsi:type="dcterms:W3CDTF">2018-07-19T19:04:30Z</dcterms:created>
  <dcterms:modified xsi:type="dcterms:W3CDTF">2019-06-07T15:26:53Z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C4CDE9F7-A7D5-4E27-82F5-0107EE142E21</vt:lpwstr>
  </property>
  <property fmtid="{D5CDD505-2E9C-101B-9397-08002B2CF9AE}" pid="3" name="ArticulatePath">
    <vt:lpwstr>CM206_U4_AssignmentTemplate</vt:lpwstr>
  </property>
</Properties>
</file>