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636"/>
  </p:normalViewPr>
  <p:slideViewPr>
    <p:cSldViewPr snapToGrid="0" snapToObjects="1">
      <p:cViewPr varScale="1">
        <p:scale>
          <a:sx n="55" d="100"/>
          <a:sy n="55" d="100"/>
        </p:scale>
        <p:origin x="-11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C3619C-EE65-FF4D-B9AB-192C79A9C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9F0542-D23F-584B-ACA9-A64665454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1FB80B-02FE-E344-A85F-E48600CC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BBF916-C9BC-4C49-84A0-E1AC6B47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17534-2E69-B241-BFBE-E260D4EE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5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323C1C-6DB5-4F4F-AFB9-10C87370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6EA71E-F350-0549-8E58-94F6CD4AC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B8FF1-AA90-CA42-817D-58B5A8CE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1E9C8B-41F4-214F-A902-00F4E5AE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14CE4D-A31D-434B-95B0-8654CBC5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6C154D-5B6C-484E-BE78-9789FF324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815B9D-BD5E-8B40-A095-A47791B29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005555-0495-6C49-96EE-A86A8311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B059DB-61F8-C34A-90E1-18C12A4E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1492A4-EC8A-2D43-B969-B4AC53FD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98D1A-45AC-9E48-AF0E-EDA7B85E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6C4C14-71E3-2E47-807D-EB2281DCC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D9103D-D83F-3741-AB52-2CC19506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65593B-49F7-E04F-81A7-95AFA17B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731437-2428-A64E-9464-1115C10C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6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0279F-8B26-084E-8CFB-7252AE3A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08A917-0DEE-3840-805E-D9F2C54CF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ED0C27-CEE5-454E-A9FD-10A14204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465CC-B6ED-644C-8554-D4B59635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469A19-A442-7D4C-B5AA-746C5FDB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971A0-E08F-7D44-8F20-883B697B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31E036-62E2-5648-92E4-4B59A40C9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3A1839-80B3-0F4E-9C83-5CFEF2E7D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C79D94-3A7A-B543-B948-778D68BF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1A42D6-B5B7-BA49-9E54-9F9D4EF03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FBA456-35FB-2D4A-9682-E68179AE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1CDD6-15D9-FE46-BDC5-98A9BE0FD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9645BF-2E75-E34A-9012-9B307E00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C03DF7-3CEA-F247-AF81-AAD56DF12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992526-FDE3-A44D-9E48-13488AE56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40C90A-0D72-DA40-8474-D17B5D328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75143BF-17FA-2649-94D2-BD01DC4C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02D4897-F243-F646-B106-250B554D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2C61A39-4123-3846-A55E-EF9A21C2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1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8374D-DA48-394B-96C9-350FB164B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4E89E9-767E-F946-9CC2-2F27CB90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3AA7E1C-77C8-E24A-A790-DEE94DA2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D7EECE-2086-524F-8C3F-A4536FD0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3E0425-6CCF-404A-B40E-B7DF7E19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69B273-AF72-D94F-B99C-0EE4584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AF2B41F-9507-584F-B227-6A30E61E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F3C9E-E214-A646-A629-4BFA514A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4BE6F7-601E-BD47-81CD-EBAF0F8B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403F57-D3E4-7845-922F-D86DB919A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184DAF-7783-0F40-B4A2-20CF6586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6E8C5C-A9D4-2B47-BE9B-7E033E6D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2EB046-FAC0-B449-8B60-9F7C4E8D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6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212EE-D7CC-AA4E-9FBC-8D0DE578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3B7A0D5-DD25-AC4F-8687-EA2BE0C30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41C403-5175-704D-BB0F-2138BDDF6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117CAA-F739-2C4E-BF87-7CE54C74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29C5B2-368E-8046-AE0A-C385284D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937390-63D8-8043-AA54-037BB9B7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2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8874E31-B134-9044-8D7D-0B45E88CD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05C8E5-4C60-1149-A628-94CE3E96A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38B208-50E4-4542-B93B-223799290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C0C4-27E0-AE4F-8959-05F5970B1912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A73717-1B57-5548-B00C-3B320CFD0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69488C-AB8B-B84D-98BC-87AB56FF7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39B7-8620-6642-AC3E-A9E1B9631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EF2199-0F9A-7C4C-8C62-63DFF127B1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534A63-746C-E440-9C6F-F24EFBD3A7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43391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83E4F-3177-B549-B344-6554EDAD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033A1F-605F-7548-8FAD-49280BCA6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diversity using course material or any additional </a:t>
            </a:r>
            <a:r>
              <a:rPr lang="en-US" dirty="0" smtClean="0"/>
              <a:t>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3FA172-1857-C641-BBC5-2299EAAD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Diversity 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2B263A-3311-B04B-9083-70CF3A46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three reasons to consider diversity at </a:t>
            </a:r>
            <a:r>
              <a:rPr lang="en-US" dirty="0" smtClean="0"/>
              <a:t>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7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9B3C9-1FE1-7A4A-A297-022AEDC2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791D5D-CFE5-734A-BFF8-584EBD79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minimum of two examples of diversity in the workplace that should be </a:t>
            </a:r>
            <a:r>
              <a:rPr lang="en-US" dirty="0" smtClean="0"/>
              <a:t>considered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0B693-89F0-824B-BAE2-AC1AFF48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Diversity and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7E7498-67F5-D748-994A-75DD4A4ED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how diversity can influence our interpersonal communication at work.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1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2FF35-6942-414F-97A6-FAFA671C4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Working With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94C8B7-BFDE-434A-93C5-4CA024419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Provide two guidelines for how to engage in the workplace with those who are different from ourselves, while still demonstrating respect for those differences.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9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6AD98-222C-6F4C-B2BC-2835BE1F6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D9DEB7-2250-5840-8491-C9C54DC7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list all sources </a:t>
            </a:r>
            <a:r>
              <a:rPr lang="en-US" dirty="0" smtClean="0"/>
              <a:t>(including </a:t>
            </a:r>
            <a:r>
              <a:rPr lang="en-US" dirty="0"/>
              <a:t>the text book) in </a:t>
            </a:r>
            <a:r>
              <a:rPr lang="en-US"/>
              <a:t>APA </a:t>
            </a:r>
            <a:r>
              <a:rPr lang="en-US" smtClean="0"/>
              <a:t>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1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106</Words>
  <Application>Microsoft Office PowerPoint</Application>
  <PresentationFormat>Custom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Title</vt:lpstr>
      <vt:lpstr>Diversity</vt:lpstr>
      <vt:lpstr>Diversity at Work</vt:lpstr>
      <vt:lpstr>Types of Diversity</vt:lpstr>
      <vt:lpstr>Diversity and Communication</vt:lpstr>
      <vt:lpstr>Guidelines for Working With Diversity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Berman, Erin</dc:creator>
  <cp:lastModifiedBy>Tara Baren</cp:lastModifiedBy>
  <cp:revision>5</cp:revision>
  <dcterms:created xsi:type="dcterms:W3CDTF">2018-07-19T19:04:30Z</dcterms:created>
  <dcterms:modified xsi:type="dcterms:W3CDTF">2018-07-25T14:22:54Z</dcterms:modified>
</cp:coreProperties>
</file>