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90" r:id="rId2"/>
    <p:sldId id="289" r:id="rId3"/>
    <p:sldId id="300" r:id="rId4"/>
    <p:sldId id="301" r:id="rId5"/>
    <p:sldId id="302" r:id="rId6"/>
    <p:sldId id="306" r:id="rId7"/>
    <p:sldId id="305" r:id="rId8"/>
  </p:sldIdLst>
  <p:sldSz cx="9144000" cy="6858000" type="screen4x3"/>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tent" id="{538794FB-BCE9-C34B-BC2E-F45A23906E23}">
          <p14:sldIdLst>
            <p14:sldId id="290"/>
            <p14:sldId id="289"/>
            <p14:sldId id="300"/>
            <p14:sldId id="301"/>
            <p14:sldId id="302"/>
            <p14:sldId id="306"/>
            <p14:sldId id="305"/>
          </p14:sldIdLst>
        </p14:section>
      </p14:sectionLst>
    </p:ext>
    <p:ext uri="{EFAFB233-063F-42B5-8137-9DF3F51BA10A}">
      <p15:sldGuideLst xmlns:p15="http://schemas.microsoft.com/office/powerpoint/2012/main">
        <p15:guide id="1" pos="108" userDrawn="1">
          <p15:clr>
            <a:srgbClr val="A4A3A4"/>
          </p15:clr>
        </p15:guide>
        <p15:guide id="2" orient="horz" pos="312" userDrawn="1">
          <p15:clr>
            <a:srgbClr val="A4A3A4"/>
          </p15:clr>
        </p15:guide>
        <p15:guide id="3" orient="horz" pos="504" userDrawn="1">
          <p15:clr>
            <a:srgbClr val="A4A3A4"/>
          </p15:clr>
        </p15:guide>
        <p15:guide id="4" orient="horz" pos="4080" userDrawn="1">
          <p15:clr>
            <a:srgbClr val="A4A3A4"/>
          </p15:clr>
        </p15:guide>
        <p15:guide id="5" pos="5652" userDrawn="1">
          <p15:clr>
            <a:srgbClr val="A4A3A4"/>
          </p15:clr>
        </p15:guide>
        <p15:guide id="6" orient="horz" pos="12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8E0E"/>
    <a:srgbClr val="3D5567"/>
    <a:srgbClr val="D3D7DD"/>
    <a:srgbClr val="6E99B4"/>
    <a:srgbClr val="29A592"/>
    <a:srgbClr val="839E2A"/>
    <a:srgbClr val="FF9B1B"/>
    <a:srgbClr val="FFD200"/>
    <a:srgbClr val="5B68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55"/>
    <p:restoredTop sz="94620"/>
  </p:normalViewPr>
  <p:slideViewPr>
    <p:cSldViewPr snapToGrid="0" snapToObjects="1">
      <p:cViewPr varScale="1">
        <p:scale>
          <a:sx n="73" d="100"/>
          <a:sy n="73" d="100"/>
        </p:scale>
        <p:origin x="1308" y="72"/>
      </p:cViewPr>
      <p:guideLst>
        <p:guide pos="108"/>
        <p:guide orient="horz" pos="312"/>
        <p:guide orient="horz" pos="504"/>
        <p:guide orient="horz" pos="4080"/>
        <p:guide pos="5652"/>
        <p:guide orient="horz" pos="12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C90891-A747-AA4B-BB9F-8E89B85DB4E5}" type="datetimeFigureOut">
              <a:rPr lang="en-US" smtClean="0"/>
              <a:t>12/23/2021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F7F9D-D851-B941-88AE-D77D238E4391}" type="slidenum">
              <a:rPr lang="en-US" smtClean="0"/>
              <a:t>‹#›</a:t>
            </a:fld>
            <a:endParaRPr lang="en-US"/>
          </a:p>
        </p:txBody>
      </p:sp>
    </p:spTree>
    <p:extLst>
      <p:ext uri="{BB962C8B-B14F-4D97-AF65-F5344CB8AC3E}">
        <p14:creationId xmlns:p14="http://schemas.microsoft.com/office/powerpoint/2010/main" val="186921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3F7F9D-D851-B941-88AE-D77D238E4391}" type="slidenum">
              <a:rPr lang="en-US" smtClean="0"/>
              <a:t>2</a:t>
            </a:fld>
            <a:endParaRPr lang="en-US"/>
          </a:p>
        </p:txBody>
      </p:sp>
    </p:spTree>
    <p:extLst>
      <p:ext uri="{BB962C8B-B14F-4D97-AF65-F5344CB8AC3E}">
        <p14:creationId xmlns:p14="http://schemas.microsoft.com/office/powerpoint/2010/main" val="1008297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3F7F9D-D851-B941-88AE-D77D238E4391}" type="slidenum">
              <a:rPr lang="en-US" smtClean="0"/>
              <a:t>3</a:t>
            </a:fld>
            <a:endParaRPr lang="en-US"/>
          </a:p>
        </p:txBody>
      </p:sp>
    </p:spTree>
    <p:extLst>
      <p:ext uri="{BB962C8B-B14F-4D97-AF65-F5344CB8AC3E}">
        <p14:creationId xmlns:p14="http://schemas.microsoft.com/office/powerpoint/2010/main" val="1008297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3F7F9D-D851-B941-88AE-D77D238E4391}" type="slidenum">
              <a:rPr lang="en-US" smtClean="0"/>
              <a:t>4</a:t>
            </a:fld>
            <a:endParaRPr lang="en-US"/>
          </a:p>
        </p:txBody>
      </p:sp>
    </p:spTree>
    <p:extLst>
      <p:ext uri="{BB962C8B-B14F-4D97-AF65-F5344CB8AC3E}">
        <p14:creationId xmlns:p14="http://schemas.microsoft.com/office/powerpoint/2010/main" val="1008297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3F7F9D-D851-B941-88AE-D77D238E4391}" type="slidenum">
              <a:rPr lang="en-US" smtClean="0"/>
              <a:t>5</a:t>
            </a:fld>
            <a:endParaRPr lang="en-US"/>
          </a:p>
        </p:txBody>
      </p:sp>
    </p:spTree>
    <p:extLst>
      <p:ext uri="{BB962C8B-B14F-4D97-AF65-F5344CB8AC3E}">
        <p14:creationId xmlns:p14="http://schemas.microsoft.com/office/powerpoint/2010/main" val="1008297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3F7F9D-D851-B941-88AE-D77D238E4391}" type="slidenum">
              <a:rPr lang="en-US" smtClean="0"/>
              <a:t>6</a:t>
            </a:fld>
            <a:endParaRPr lang="en-US"/>
          </a:p>
        </p:txBody>
      </p:sp>
    </p:spTree>
    <p:extLst>
      <p:ext uri="{BB962C8B-B14F-4D97-AF65-F5344CB8AC3E}">
        <p14:creationId xmlns:p14="http://schemas.microsoft.com/office/powerpoint/2010/main" val="1610760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3F7F9D-D851-B941-88AE-D77D238E4391}" type="slidenum">
              <a:rPr lang="en-US" smtClean="0"/>
              <a:t>7</a:t>
            </a:fld>
            <a:endParaRPr lang="en-US"/>
          </a:p>
        </p:txBody>
      </p:sp>
    </p:spTree>
    <p:extLst>
      <p:ext uri="{BB962C8B-B14F-4D97-AF65-F5344CB8AC3E}">
        <p14:creationId xmlns:p14="http://schemas.microsoft.com/office/powerpoint/2010/main" val="10082971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ayout">
    <p:spTree>
      <p:nvGrpSpPr>
        <p:cNvPr id="1" name=""/>
        <p:cNvGrpSpPr/>
        <p:nvPr/>
      </p:nvGrpSpPr>
      <p:grpSpPr>
        <a:xfrm>
          <a:off x="0" y="0"/>
          <a:ext cx="0" cy="0"/>
          <a:chOff x="0" y="0"/>
          <a:chExt cx="0" cy="0"/>
        </a:xfrm>
      </p:grpSpPr>
      <p:sp>
        <p:nvSpPr>
          <p:cNvPr id="7" name="Campus Gold Bar"/>
          <p:cNvSpPr/>
          <p:nvPr userDrawn="1"/>
        </p:nvSpPr>
        <p:spPr>
          <a:xfrm>
            <a:off x="304600" y="2712721"/>
            <a:ext cx="2019500" cy="193039"/>
          </a:xfrm>
          <a:prstGeom prst="rect">
            <a:avLst/>
          </a:prstGeom>
          <a:solidFill>
            <a:srgbClr val="C28E0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itle 1"/>
          <p:cNvSpPr>
            <a:spLocks noGrp="1"/>
          </p:cNvSpPr>
          <p:nvPr>
            <p:ph type="title" hasCustomPrompt="1"/>
          </p:nvPr>
        </p:nvSpPr>
        <p:spPr>
          <a:xfrm>
            <a:off x="296301" y="3043681"/>
            <a:ext cx="6790299" cy="520134"/>
          </a:xfrm>
        </p:spPr>
        <p:txBody>
          <a:bodyPr lIns="0">
            <a:noAutofit/>
          </a:bodyPr>
          <a:lstStyle>
            <a:lvl1pPr>
              <a:defRPr sz="2400">
                <a:solidFill>
                  <a:schemeClr val="tx1"/>
                </a:solidFill>
              </a:defRPr>
            </a:lvl1pPr>
          </a:lstStyle>
          <a:p>
            <a:r>
              <a:rPr lang="en-US" dirty="0"/>
              <a:t>CLICK TO EDIT MASTER TITLE STYLE</a:t>
            </a:r>
          </a:p>
        </p:txBody>
      </p:sp>
      <p:sp>
        <p:nvSpPr>
          <p:cNvPr id="13" name="Content Placeholder 12"/>
          <p:cNvSpPr>
            <a:spLocks noGrp="1"/>
          </p:cNvSpPr>
          <p:nvPr>
            <p:ph sz="quarter" idx="10" hasCustomPrompt="1"/>
          </p:nvPr>
        </p:nvSpPr>
        <p:spPr>
          <a:xfrm>
            <a:off x="299122" y="3634641"/>
            <a:ext cx="3024188" cy="515938"/>
          </a:xfrm>
        </p:spPr>
        <p:txBody>
          <a:bodyPr lIns="0"/>
          <a:lstStyle>
            <a:lvl1pPr marL="0" indent="0">
              <a:buNone/>
              <a:defRPr>
                <a:solidFill>
                  <a:srgbClr val="3D5567"/>
                </a:solidFill>
              </a:defRPr>
            </a:lvl1pPr>
          </a:lstStyle>
          <a:p>
            <a:pPr lvl="0"/>
            <a:r>
              <a:rPr lang="en-US" dirty="0"/>
              <a:t>&lt;&lt;DATE&gt;&gt;</a:t>
            </a:r>
          </a:p>
        </p:txBody>
      </p:sp>
      <p:pic>
        <p:nvPicPr>
          <p:cNvPr id="9" name="Picture 8"/>
          <p:cNvPicPr>
            <a:picLocks noChangeAspect="1"/>
          </p:cNvPicPr>
          <p:nvPr userDrawn="1"/>
        </p:nvPicPr>
        <p:blipFill>
          <a:blip r:embed="rId2"/>
          <a:stretch>
            <a:fillRect/>
          </a:stretch>
        </p:blipFill>
        <p:spPr>
          <a:xfrm>
            <a:off x="265157" y="6041293"/>
            <a:ext cx="2741599" cy="448845"/>
          </a:xfrm>
          <a:prstGeom prst="rect">
            <a:avLst/>
          </a:prstGeom>
        </p:spPr>
      </p:pic>
      <p:pic>
        <p:nvPicPr>
          <p:cNvPr id="10" name="Picture 9"/>
          <p:cNvPicPr>
            <a:picLocks noChangeAspect="1"/>
          </p:cNvPicPr>
          <p:nvPr userDrawn="1"/>
        </p:nvPicPr>
        <p:blipFill rotWithShape="1">
          <a:blip r:embed="rId3">
            <a:alphaModFix amt="10000"/>
          </a:blip>
          <a:srcRect l="-5357" t="374" r="52787" b="-374"/>
          <a:stretch/>
        </p:blipFill>
        <p:spPr>
          <a:xfrm>
            <a:off x="5813834" y="249646"/>
            <a:ext cx="3330166" cy="6309376"/>
          </a:xfrm>
          <a:prstGeom prst="rect">
            <a:avLst/>
          </a:prstGeom>
        </p:spPr>
      </p:pic>
    </p:spTree>
    <p:extLst>
      <p:ext uri="{BB962C8B-B14F-4D97-AF65-F5344CB8AC3E}">
        <p14:creationId xmlns:p14="http://schemas.microsoft.com/office/powerpoint/2010/main" val="1473417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Blurb Divider">
    <p:bg>
      <p:bgPr>
        <a:solidFill>
          <a:srgbClr val="C28E0E"/>
        </a:solidFill>
        <a:effectLst/>
      </p:bgPr>
    </p:bg>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114300" y="1383324"/>
            <a:ext cx="8915400" cy="527539"/>
          </a:xfrm>
        </p:spPr>
        <p:txBody>
          <a:bodyPr>
            <a:noAutofit/>
          </a:bodyPr>
          <a:lstStyle>
            <a:lvl1pPr algn="ctr">
              <a:defRPr sz="3300"/>
            </a:lvl1pPr>
          </a:lstStyle>
          <a:p>
            <a:r>
              <a:rPr lang="en-US" dirty="0"/>
              <a:t>CLICK TO EDIT MASTER TITLE STYLE</a:t>
            </a:r>
          </a:p>
        </p:txBody>
      </p:sp>
      <p:sp>
        <p:nvSpPr>
          <p:cNvPr id="8" name="Text Placeholder 7"/>
          <p:cNvSpPr>
            <a:spLocks noGrp="1"/>
          </p:cNvSpPr>
          <p:nvPr>
            <p:ph type="body" sz="quarter" idx="10"/>
          </p:nvPr>
        </p:nvSpPr>
        <p:spPr>
          <a:xfrm>
            <a:off x="114300" y="2005014"/>
            <a:ext cx="8932985" cy="3352433"/>
          </a:xfrm>
        </p:spPr>
        <p:txBody>
          <a:bodyPr>
            <a:normAutofit/>
          </a:bodyPr>
          <a:lstStyle>
            <a:lvl1pPr marL="0" indent="0" algn="ctr">
              <a:buNone/>
              <a:defRPr sz="1350" b="0">
                <a:solidFill>
                  <a:schemeClr val="tx1"/>
                </a:solidFill>
              </a:defRPr>
            </a:lvl1pPr>
            <a:lvl2pPr marL="342900" indent="0" algn="l">
              <a:buNone/>
              <a:defRPr>
                <a:solidFill>
                  <a:schemeClr val="tx1"/>
                </a:solidFill>
              </a:defRPr>
            </a:lvl2pPr>
            <a:lvl3pPr marL="685800" indent="0">
              <a:buNone/>
              <a:defRPr>
                <a:solidFill>
                  <a:schemeClr val="tx1"/>
                </a:solidFill>
              </a:defRPr>
            </a:lvl3pPr>
            <a:lvl4pPr marL="1028700" indent="0">
              <a:buNone/>
              <a:defRPr>
                <a:solidFill>
                  <a:schemeClr val="tx1"/>
                </a:solidFill>
              </a:defRPr>
            </a:lvl4pPr>
            <a:lvl5pPr marL="1371600" indent="0">
              <a:buNone/>
              <a:defRPr>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1223118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al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54977" y="5884984"/>
            <a:ext cx="4923692" cy="973016"/>
          </a:xfrm>
        </p:spPr>
        <p:txBody>
          <a:bodyPr lIns="0" anchor="t" anchorCtr="0">
            <a:normAutofit/>
          </a:bodyPr>
          <a:lstStyle>
            <a:lvl1pPr>
              <a:defRPr sz="2400"/>
            </a:lvl1pPr>
          </a:lstStyle>
          <a:p>
            <a:r>
              <a:rPr lang="en-US" dirty="0"/>
              <a:t>CLICK TO EDIT MASTER TITLE STYLE</a:t>
            </a:r>
          </a:p>
        </p:txBody>
      </p:sp>
      <p:pic>
        <p:nvPicPr>
          <p:cNvPr id="10" name="Picture 9"/>
          <p:cNvPicPr>
            <a:picLocks noChangeAspect="1"/>
          </p:cNvPicPr>
          <p:nvPr userDrawn="1"/>
        </p:nvPicPr>
        <p:blipFill rotWithShape="1">
          <a:blip r:embed="rId2"/>
          <a:srcRect r="41356"/>
          <a:stretch/>
        </p:blipFill>
        <p:spPr>
          <a:xfrm>
            <a:off x="4987636" y="124"/>
            <a:ext cx="4156364" cy="6857752"/>
          </a:xfrm>
          <a:prstGeom prst="rect">
            <a:avLst/>
          </a:prstGeom>
        </p:spPr>
      </p:pic>
      <p:sp>
        <p:nvSpPr>
          <p:cNvPr id="11" name="Campus Gold Bar"/>
          <p:cNvSpPr/>
          <p:nvPr userDrawn="1"/>
        </p:nvSpPr>
        <p:spPr>
          <a:xfrm>
            <a:off x="260639" y="5549705"/>
            <a:ext cx="2019500" cy="193039"/>
          </a:xfrm>
          <a:prstGeom prst="rect">
            <a:avLst/>
          </a:prstGeom>
          <a:solidFill>
            <a:srgbClr val="C28E0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78284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0"/>
          </p:nvPr>
        </p:nvSpPr>
        <p:spPr/>
        <p:txBody>
          <a:bodyPr/>
          <a:lstStyle/>
          <a:p>
            <a:r>
              <a:rPr lang="en-US"/>
              <a:t>Purdue University Global | This is Where the Title of the Presentation Will Go</a:t>
            </a:r>
          </a:p>
          <a:p>
            <a:endParaRPr lang="en-US" dirty="0"/>
          </a:p>
        </p:txBody>
      </p:sp>
      <p:sp>
        <p:nvSpPr>
          <p:cNvPr id="7" name="Slide Number Placeholder 6"/>
          <p:cNvSpPr>
            <a:spLocks noGrp="1"/>
          </p:cNvSpPr>
          <p:nvPr>
            <p:ph type="sldNum" sz="quarter" idx="11"/>
          </p:nvPr>
        </p:nvSpPr>
        <p:spPr/>
        <p:txBody>
          <a:bodyPr/>
          <a:lstStyle/>
          <a:p>
            <a:fld id="{0642FB43-2456-A044-8E13-EEB7A3C5D0F5}" type="slidenum">
              <a:rPr lang="en-US" smtClean="0"/>
              <a:pPr/>
              <a:t>‹#›</a:t>
            </a:fld>
            <a:endParaRPr lang="en-US" dirty="0"/>
          </a:p>
        </p:txBody>
      </p:sp>
    </p:spTree>
    <p:extLst>
      <p:ext uri="{BB962C8B-B14F-4D97-AF65-F5344CB8AC3E}">
        <p14:creationId xmlns:p14="http://schemas.microsoft.com/office/powerpoint/2010/main" val="252880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33856" y="1892775"/>
            <a:ext cx="3780944" cy="311164"/>
          </a:xfrm>
        </p:spPr>
        <p:txBody>
          <a:bodyPr>
            <a:normAutofit/>
          </a:bodyPr>
          <a:lstStyle>
            <a:lvl1pPr marL="0" indent="0" algn="l">
              <a:buNone/>
              <a:defRPr sz="1350" b="1">
                <a:solidFill>
                  <a:srgbClr val="3D5567"/>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9" name="Campus Gold Bar"/>
          <p:cNvSpPr/>
          <p:nvPr userDrawn="1"/>
        </p:nvSpPr>
        <p:spPr>
          <a:xfrm>
            <a:off x="114301" y="-1"/>
            <a:ext cx="66500" cy="822425"/>
          </a:xfrm>
          <a:prstGeom prst="rect">
            <a:avLst/>
          </a:prstGeom>
          <a:solidFill>
            <a:srgbClr val="C28E0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cxnSp>
        <p:nvCxnSpPr>
          <p:cNvPr id="6" name="Straight Connector 5"/>
          <p:cNvCxnSpPr/>
          <p:nvPr userDrawn="1"/>
        </p:nvCxnSpPr>
        <p:spPr>
          <a:xfrm>
            <a:off x="128588" y="6641431"/>
            <a:ext cx="7799497" cy="0"/>
          </a:xfrm>
          <a:prstGeom prst="line">
            <a:avLst/>
          </a:prstGeom>
          <a:ln w="9525">
            <a:solidFill>
              <a:srgbClr val="C28E0E"/>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a:xfrm>
            <a:off x="240030" y="2"/>
            <a:ext cx="6945630" cy="874985"/>
          </a:xfrm>
          <a:prstGeom prst="rect">
            <a:avLst/>
          </a:prstGeom>
        </p:spPr>
        <p:txBody>
          <a:bodyPr/>
          <a:lstStyle>
            <a:lvl1pPr>
              <a:defRPr>
                <a:latin typeface="Impact" charset="0"/>
                <a:ea typeface="Impact" charset="0"/>
                <a:cs typeface="Impact" charset="0"/>
              </a:defRPr>
            </a:lvl1pPr>
          </a:lstStyle>
          <a:p>
            <a:r>
              <a:rPr lang="en-US" dirty="0"/>
              <a:t>CLICK TO EDIT MASTER TITLE STYLE</a:t>
            </a:r>
          </a:p>
        </p:txBody>
      </p:sp>
      <p:sp>
        <p:nvSpPr>
          <p:cNvPr id="11" name="Slide Number Placeholder 10"/>
          <p:cNvSpPr>
            <a:spLocks noGrp="1"/>
          </p:cNvSpPr>
          <p:nvPr>
            <p:ph type="sldNum" sz="quarter" idx="11"/>
          </p:nvPr>
        </p:nvSpPr>
        <p:spPr/>
        <p:txBody>
          <a:bodyPr/>
          <a:lstStyle/>
          <a:p>
            <a:fld id="{0642FB43-2456-A044-8E13-EEB7A3C5D0F5}" type="slidenum">
              <a:rPr lang="en-US" smtClean="0"/>
              <a:pPr/>
              <a:t>‹#›</a:t>
            </a:fld>
            <a:endParaRPr lang="en-US" dirty="0"/>
          </a:p>
        </p:txBody>
      </p:sp>
      <p:sp>
        <p:nvSpPr>
          <p:cNvPr id="5" name="Text Placeholder 4"/>
          <p:cNvSpPr>
            <a:spLocks noGrp="1"/>
          </p:cNvSpPr>
          <p:nvPr>
            <p:ph type="body" sz="quarter" idx="12" hasCustomPrompt="1"/>
          </p:nvPr>
        </p:nvSpPr>
        <p:spPr>
          <a:xfrm>
            <a:off x="369094" y="2321170"/>
            <a:ext cx="5090930" cy="3317630"/>
          </a:xfrm>
        </p:spPr>
        <p:txBody>
          <a:bodyPr>
            <a:normAutofit/>
          </a:bodyPr>
          <a:lstStyle>
            <a:lvl2pPr>
              <a:defRPr sz="1350"/>
            </a:lvl2pPr>
            <a:lvl3pPr>
              <a:defRPr sz="1200"/>
            </a:lvl3pPr>
            <a:lvl4pPr>
              <a:defRPr sz="1200"/>
            </a:lvl4pPr>
            <a:lvl5pPr>
              <a:defRPr sz="1200"/>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3"/>
          </p:nvPr>
        </p:nvSpPr>
        <p:spPr>
          <a:xfrm>
            <a:off x="5829300" y="1465385"/>
            <a:ext cx="3121819" cy="4419478"/>
          </a:xfrm>
        </p:spPr>
        <p:txBody>
          <a:bodyPr/>
          <a:lstStyle/>
          <a:p>
            <a:r>
              <a:rPr lang="en-US"/>
              <a:t>Click icon to add picture</a:t>
            </a:r>
          </a:p>
        </p:txBody>
      </p:sp>
      <p:sp>
        <p:nvSpPr>
          <p:cNvPr id="14" name="Footer Placeholder 13"/>
          <p:cNvSpPr>
            <a:spLocks noGrp="1"/>
          </p:cNvSpPr>
          <p:nvPr>
            <p:ph type="ftr" sz="quarter" idx="14"/>
          </p:nvPr>
        </p:nvSpPr>
        <p:spPr/>
        <p:txBody>
          <a:bodyPr/>
          <a:lstStyle/>
          <a:p>
            <a:r>
              <a:rPr lang="en-US"/>
              <a:t>Purdue University Global | This is Where the Title of the Presentation Will Go</a:t>
            </a:r>
          </a:p>
          <a:p>
            <a:endParaRPr lang="en-US" dirty="0"/>
          </a:p>
        </p:txBody>
      </p:sp>
      <p:pic>
        <p:nvPicPr>
          <p:cNvPr id="13" name="Picture 12"/>
          <p:cNvPicPr>
            <a:picLocks noChangeAspect="1"/>
          </p:cNvPicPr>
          <p:nvPr userDrawn="1"/>
        </p:nvPicPr>
        <p:blipFill>
          <a:blip r:embed="rId2"/>
          <a:stretch>
            <a:fillRect/>
          </a:stretch>
        </p:blipFill>
        <p:spPr>
          <a:xfrm>
            <a:off x="8067174" y="6530794"/>
            <a:ext cx="959536" cy="15709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0030" y="2"/>
            <a:ext cx="6945630" cy="874985"/>
          </a:xfrm>
          <a:prstGeom prst="rect">
            <a:avLst/>
          </a:prstGeom>
        </p:spPr>
        <p:txBody>
          <a:bodyPr>
            <a:normAutofit/>
          </a:bodyPr>
          <a:lstStyle>
            <a:lvl1pPr>
              <a:defRPr sz="1800">
                <a:latin typeface="Impact" charset="0"/>
                <a:ea typeface="Impact" charset="0"/>
                <a:cs typeface="Impact" charset="0"/>
              </a:defRPr>
            </a:lvl1pPr>
          </a:lstStyle>
          <a:p>
            <a:r>
              <a:rPr lang="en-US" dirty="0"/>
              <a:t>CLICK TO EDIT MASTER TITLE STYLE</a:t>
            </a:r>
          </a:p>
        </p:txBody>
      </p:sp>
      <p:sp>
        <p:nvSpPr>
          <p:cNvPr id="3" name="Content Placeholder 2"/>
          <p:cNvSpPr>
            <a:spLocks noGrp="1"/>
          </p:cNvSpPr>
          <p:nvPr>
            <p:ph idx="1" hasCustomPrompt="1"/>
          </p:nvPr>
        </p:nvSpPr>
        <p:spPr>
          <a:xfrm>
            <a:off x="246185" y="1235630"/>
            <a:ext cx="8623738" cy="4351338"/>
          </a:xfrm>
        </p:spPr>
        <p:txBody>
          <a:bodyPr/>
          <a:lstStyle>
            <a:lvl1pPr marL="0" indent="0">
              <a:buNone/>
              <a:defRPr sz="1500" b="1">
                <a:solidFill>
                  <a:schemeClr val="tx1"/>
                </a:solidFill>
              </a:defRPr>
            </a:lvl1pPr>
            <a:lvl2pPr>
              <a:defRPr sz="1500"/>
            </a:lvl2pPr>
            <a:lvl3pPr marL="857250" indent="-171450">
              <a:buFont typeface="Wingdings" charset="2"/>
              <a:buChar char="§"/>
              <a:defRPr sz="1350"/>
            </a:lvl3pPr>
            <a:lvl4pPr marL="1200150" indent="-171450">
              <a:buFont typeface="Wingdings" charset="2"/>
              <a:buChar char="§"/>
              <a:defRPr sz="1200"/>
            </a:lvl4pPr>
            <a:lvl5pPr marL="1543050" indent="-171450">
              <a:buFont typeface="Wingdings" charset="2"/>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ampus Gold Bar"/>
          <p:cNvSpPr/>
          <p:nvPr userDrawn="1"/>
        </p:nvSpPr>
        <p:spPr>
          <a:xfrm>
            <a:off x="114301" y="-1"/>
            <a:ext cx="66500" cy="822425"/>
          </a:xfrm>
          <a:prstGeom prst="rect">
            <a:avLst/>
          </a:prstGeom>
          <a:solidFill>
            <a:srgbClr val="C28E0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cxnSp>
        <p:nvCxnSpPr>
          <p:cNvPr id="10" name="Straight Connector 9"/>
          <p:cNvCxnSpPr/>
          <p:nvPr userDrawn="1"/>
        </p:nvCxnSpPr>
        <p:spPr>
          <a:xfrm>
            <a:off x="128588" y="6641431"/>
            <a:ext cx="7799497" cy="0"/>
          </a:xfrm>
          <a:prstGeom prst="line">
            <a:avLst/>
          </a:prstGeom>
          <a:ln w="9525">
            <a:solidFill>
              <a:srgbClr val="C28E0E"/>
            </a:solidFill>
          </a:ln>
        </p:spPr>
        <p:style>
          <a:lnRef idx="1">
            <a:schemeClr val="accent1"/>
          </a:lnRef>
          <a:fillRef idx="0">
            <a:schemeClr val="accent1"/>
          </a:fillRef>
          <a:effectRef idx="0">
            <a:schemeClr val="accent1"/>
          </a:effectRef>
          <a:fontRef idx="minor">
            <a:schemeClr val="tx1"/>
          </a:fontRef>
        </p:style>
      </p:cxnSp>
      <p:sp>
        <p:nvSpPr>
          <p:cNvPr id="12" name="Footer Placeholder 11"/>
          <p:cNvSpPr>
            <a:spLocks noGrp="1"/>
          </p:cNvSpPr>
          <p:nvPr>
            <p:ph type="ftr" sz="quarter" idx="10"/>
          </p:nvPr>
        </p:nvSpPr>
        <p:spPr/>
        <p:txBody>
          <a:bodyPr/>
          <a:lstStyle/>
          <a:p>
            <a:r>
              <a:rPr lang="en-US"/>
              <a:t>Purdue University Global | This is Where the Title of the Presentation Will Go</a:t>
            </a:r>
          </a:p>
          <a:p>
            <a:endParaRPr lang="en-US" dirty="0"/>
          </a:p>
        </p:txBody>
      </p:sp>
      <p:sp>
        <p:nvSpPr>
          <p:cNvPr id="13" name="Slide Number Placeholder 12"/>
          <p:cNvSpPr>
            <a:spLocks noGrp="1"/>
          </p:cNvSpPr>
          <p:nvPr>
            <p:ph type="sldNum" sz="quarter" idx="11"/>
          </p:nvPr>
        </p:nvSpPr>
        <p:spPr/>
        <p:txBody>
          <a:bodyPr/>
          <a:lstStyle/>
          <a:p>
            <a:fld id="{0642FB43-2456-A044-8E13-EEB7A3C5D0F5}" type="slidenum">
              <a:rPr lang="en-US" smtClean="0"/>
              <a:pPr/>
              <a:t>‹#›</a:t>
            </a:fld>
            <a:endParaRPr lang="en-US" dirty="0"/>
          </a:p>
        </p:txBody>
      </p:sp>
      <p:pic>
        <p:nvPicPr>
          <p:cNvPr id="9" name="Picture 8"/>
          <p:cNvPicPr>
            <a:picLocks noChangeAspect="1"/>
          </p:cNvPicPr>
          <p:nvPr userDrawn="1"/>
        </p:nvPicPr>
        <p:blipFill>
          <a:blip r:embed="rId2"/>
          <a:stretch>
            <a:fillRect/>
          </a:stretch>
        </p:blipFill>
        <p:spPr>
          <a:xfrm>
            <a:off x="8067174" y="6530794"/>
            <a:ext cx="959536" cy="15709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3742" y="1477282"/>
            <a:ext cx="3886200" cy="4351338"/>
          </a:xfrm>
        </p:spPr>
        <p:txBody>
          <a:bodyPr/>
          <a:lstStyle>
            <a:lvl1pPr marL="0" indent="0">
              <a:buNone/>
              <a:defRPr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44242" y="1477282"/>
            <a:ext cx="3886200" cy="4351338"/>
          </a:xfrm>
        </p:spPr>
        <p:txBody>
          <a:bodyPr/>
          <a:lstStyle>
            <a:lvl1pPr marL="0" indent="0">
              <a:buNone/>
              <a:defRPr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hasCustomPrompt="1"/>
          </p:nvPr>
        </p:nvSpPr>
        <p:spPr>
          <a:xfrm>
            <a:off x="240030" y="2"/>
            <a:ext cx="6945630" cy="874985"/>
          </a:xfrm>
          <a:prstGeom prst="rect">
            <a:avLst/>
          </a:prstGeom>
        </p:spPr>
        <p:txBody>
          <a:bodyPr>
            <a:normAutofit/>
          </a:bodyPr>
          <a:lstStyle>
            <a:lvl1pPr>
              <a:defRPr sz="1800">
                <a:latin typeface="Impact" charset="0"/>
                <a:ea typeface="Impact" charset="0"/>
                <a:cs typeface="Impact" charset="0"/>
              </a:defRPr>
            </a:lvl1pPr>
          </a:lstStyle>
          <a:p>
            <a:r>
              <a:rPr lang="en-US" dirty="0"/>
              <a:t>CLICK TO EDIT MASTER TITLE STYLE</a:t>
            </a:r>
          </a:p>
        </p:txBody>
      </p:sp>
      <p:sp>
        <p:nvSpPr>
          <p:cNvPr id="5" name="Footer Placeholder 4"/>
          <p:cNvSpPr>
            <a:spLocks noGrp="1"/>
          </p:cNvSpPr>
          <p:nvPr>
            <p:ph type="ftr" sz="quarter" idx="10"/>
          </p:nvPr>
        </p:nvSpPr>
        <p:spPr/>
        <p:txBody>
          <a:bodyPr/>
          <a:lstStyle/>
          <a:p>
            <a:r>
              <a:rPr lang="en-US"/>
              <a:t>Purdue University Global | This is Where the Title of the Presentation Will Go</a:t>
            </a:r>
          </a:p>
          <a:p>
            <a:endParaRPr lang="en-US" dirty="0"/>
          </a:p>
        </p:txBody>
      </p:sp>
      <p:sp>
        <p:nvSpPr>
          <p:cNvPr id="6" name="Slide Number Placeholder 5"/>
          <p:cNvSpPr>
            <a:spLocks noGrp="1"/>
          </p:cNvSpPr>
          <p:nvPr>
            <p:ph type="sldNum" sz="quarter" idx="11"/>
          </p:nvPr>
        </p:nvSpPr>
        <p:spPr/>
        <p:txBody>
          <a:bodyPr/>
          <a:lstStyle/>
          <a:p>
            <a:fld id="{0642FB43-2456-A044-8E13-EEB7A3C5D0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Only Layou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81354" y="1125416"/>
            <a:ext cx="7825154" cy="679938"/>
          </a:xfrm>
        </p:spPr>
        <p:txBody>
          <a:bodyPr/>
          <a:lstStyle>
            <a:lvl1pPr marL="0" indent="0">
              <a:buNone/>
              <a:defRPr sz="1350" b="1">
                <a:solidFill>
                  <a:srgbClr val="3D5567"/>
                </a:solidFill>
              </a:defRPr>
            </a:lvl1pPr>
            <a:lvl2pPr>
              <a:defRPr sz="12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p:txBody>
      </p:sp>
      <p:sp>
        <p:nvSpPr>
          <p:cNvPr id="9" name="Title 8"/>
          <p:cNvSpPr>
            <a:spLocks noGrp="1"/>
          </p:cNvSpPr>
          <p:nvPr>
            <p:ph type="title" hasCustomPrompt="1"/>
          </p:nvPr>
        </p:nvSpPr>
        <p:spPr>
          <a:xfrm>
            <a:off x="240030" y="2"/>
            <a:ext cx="6945630" cy="874985"/>
          </a:xfrm>
          <a:prstGeom prst="rect">
            <a:avLst/>
          </a:prstGeom>
        </p:spPr>
        <p:txBody>
          <a:bodyPr/>
          <a:lstStyle>
            <a:lvl1pPr>
              <a:defRPr>
                <a:latin typeface="Impact" charset="0"/>
                <a:ea typeface="Impact" charset="0"/>
                <a:cs typeface="Impact" charset="0"/>
              </a:defRPr>
            </a:lvl1pPr>
          </a:lstStyle>
          <a:p>
            <a:r>
              <a:rPr lang="en-US" dirty="0"/>
              <a:t>CLICK TO EDIT MASTER TITLE STYLE</a:t>
            </a:r>
          </a:p>
        </p:txBody>
      </p:sp>
      <p:sp>
        <p:nvSpPr>
          <p:cNvPr id="7" name="Content Placeholder 2"/>
          <p:cNvSpPr>
            <a:spLocks noGrp="1"/>
          </p:cNvSpPr>
          <p:nvPr>
            <p:ph idx="12" hasCustomPrompt="1"/>
          </p:nvPr>
        </p:nvSpPr>
        <p:spPr>
          <a:xfrm>
            <a:off x="281354" y="1922585"/>
            <a:ext cx="7825154" cy="668214"/>
          </a:xfrm>
        </p:spPr>
        <p:txBody>
          <a:bodyPr/>
          <a:lstStyle>
            <a:lvl1pPr marL="0" indent="0">
              <a:buNone/>
              <a:defRPr sz="1350" b="1">
                <a:solidFill>
                  <a:srgbClr val="3D5567"/>
                </a:solidFill>
              </a:defRPr>
            </a:lvl1pPr>
            <a:lvl2pPr>
              <a:defRPr sz="12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p:txBody>
      </p:sp>
      <p:sp>
        <p:nvSpPr>
          <p:cNvPr id="8" name="Content Placeholder 2"/>
          <p:cNvSpPr>
            <a:spLocks noGrp="1"/>
          </p:cNvSpPr>
          <p:nvPr>
            <p:ph idx="13" hasCustomPrompt="1"/>
          </p:nvPr>
        </p:nvSpPr>
        <p:spPr>
          <a:xfrm>
            <a:off x="281354" y="2708034"/>
            <a:ext cx="7825154" cy="633045"/>
          </a:xfrm>
        </p:spPr>
        <p:txBody>
          <a:bodyPr/>
          <a:lstStyle>
            <a:lvl1pPr marL="0" indent="0">
              <a:buNone/>
              <a:defRPr sz="1350" b="1">
                <a:solidFill>
                  <a:srgbClr val="3D5567"/>
                </a:solidFill>
              </a:defRPr>
            </a:lvl1pPr>
            <a:lvl2pPr>
              <a:defRPr sz="12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p:txBody>
      </p:sp>
      <p:sp>
        <p:nvSpPr>
          <p:cNvPr id="12" name="Content Placeholder 2"/>
          <p:cNvSpPr>
            <a:spLocks noGrp="1"/>
          </p:cNvSpPr>
          <p:nvPr>
            <p:ph idx="14" hasCustomPrompt="1"/>
          </p:nvPr>
        </p:nvSpPr>
        <p:spPr>
          <a:xfrm>
            <a:off x="281354" y="3434865"/>
            <a:ext cx="7825154" cy="726829"/>
          </a:xfrm>
        </p:spPr>
        <p:txBody>
          <a:bodyPr/>
          <a:lstStyle>
            <a:lvl1pPr marL="0" indent="0">
              <a:buNone/>
              <a:defRPr sz="1350" b="1">
                <a:solidFill>
                  <a:srgbClr val="3D5567"/>
                </a:solidFill>
              </a:defRPr>
            </a:lvl1pPr>
            <a:lvl2pPr>
              <a:defRPr sz="12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p:txBody>
      </p:sp>
      <p:sp>
        <p:nvSpPr>
          <p:cNvPr id="13" name="Content Placeholder 2"/>
          <p:cNvSpPr>
            <a:spLocks noGrp="1"/>
          </p:cNvSpPr>
          <p:nvPr>
            <p:ph idx="15" hasCustomPrompt="1"/>
          </p:nvPr>
        </p:nvSpPr>
        <p:spPr>
          <a:xfrm>
            <a:off x="281354" y="4267204"/>
            <a:ext cx="7825154" cy="726829"/>
          </a:xfrm>
        </p:spPr>
        <p:txBody>
          <a:bodyPr/>
          <a:lstStyle>
            <a:lvl1pPr marL="0" indent="0">
              <a:buNone/>
              <a:defRPr sz="1350" b="1">
                <a:solidFill>
                  <a:srgbClr val="3D5567"/>
                </a:solidFill>
              </a:defRPr>
            </a:lvl1pPr>
            <a:lvl2pPr>
              <a:defRPr sz="12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p:txBody>
      </p:sp>
      <p:sp>
        <p:nvSpPr>
          <p:cNvPr id="5" name="Footer Placeholder 4"/>
          <p:cNvSpPr>
            <a:spLocks noGrp="1"/>
          </p:cNvSpPr>
          <p:nvPr>
            <p:ph type="ftr" sz="quarter" idx="16"/>
          </p:nvPr>
        </p:nvSpPr>
        <p:spPr/>
        <p:txBody>
          <a:bodyPr/>
          <a:lstStyle/>
          <a:p>
            <a:r>
              <a:rPr lang="en-US"/>
              <a:t>Purdue University Global | This is Where the Title of the Presentation Will Go</a:t>
            </a:r>
          </a:p>
          <a:p>
            <a:endParaRPr lang="en-US" dirty="0"/>
          </a:p>
        </p:txBody>
      </p:sp>
      <p:sp>
        <p:nvSpPr>
          <p:cNvPr id="6" name="Slide Number Placeholder 5"/>
          <p:cNvSpPr>
            <a:spLocks noGrp="1"/>
          </p:cNvSpPr>
          <p:nvPr>
            <p:ph type="sldNum" sz="quarter" idx="17"/>
          </p:nvPr>
        </p:nvSpPr>
        <p:spPr/>
        <p:txBody>
          <a:bodyPr/>
          <a:lstStyle/>
          <a:p>
            <a:fld id="{0642FB43-2456-A044-8E13-EEB7A3C5D0F5}" type="slidenum">
              <a:rPr lang="en-US" smtClean="0"/>
              <a:pPr/>
              <a:t>‹#›</a:t>
            </a:fld>
            <a:endParaRPr lang="en-US" dirty="0"/>
          </a:p>
        </p:txBody>
      </p:sp>
      <p:sp>
        <p:nvSpPr>
          <p:cNvPr id="14" name="Content Placeholder 2"/>
          <p:cNvSpPr>
            <a:spLocks noGrp="1"/>
          </p:cNvSpPr>
          <p:nvPr>
            <p:ph idx="18" hasCustomPrompt="1"/>
          </p:nvPr>
        </p:nvSpPr>
        <p:spPr>
          <a:xfrm>
            <a:off x="281354" y="5087819"/>
            <a:ext cx="7825154" cy="726829"/>
          </a:xfrm>
        </p:spPr>
        <p:txBody>
          <a:bodyPr/>
          <a:lstStyle>
            <a:lvl1pPr marL="0" indent="0">
              <a:buNone/>
              <a:defRPr sz="1350" b="1">
                <a:solidFill>
                  <a:srgbClr val="3D5567"/>
                </a:solidFill>
              </a:defRPr>
            </a:lvl1pPr>
            <a:lvl2pPr>
              <a:defRPr sz="12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26"/>
            <a:ext cx="4629150" cy="4873625"/>
          </a:xfrm>
        </p:spPr>
        <p:txBody>
          <a:bodyPr/>
          <a:lstStyle>
            <a:lvl1pPr marL="0" indent="0">
              <a:buNone/>
              <a:defRPr sz="24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Title 8"/>
          <p:cNvSpPr>
            <a:spLocks noGrp="1"/>
          </p:cNvSpPr>
          <p:nvPr>
            <p:ph type="title" hasCustomPrompt="1"/>
          </p:nvPr>
        </p:nvSpPr>
        <p:spPr>
          <a:xfrm>
            <a:off x="240030" y="2"/>
            <a:ext cx="6945630" cy="874985"/>
          </a:xfrm>
          <a:prstGeom prst="rect">
            <a:avLst/>
          </a:prstGeom>
        </p:spPr>
        <p:txBody>
          <a:bodyPr/>
          <a:lstStyle>
            <a:lvl1pPr>
              <a:defRPr>
                <a:latin typeface="Impact" charset="0"/>
                <a:ea typeface="Impact" charset="0"/>
                <a:cs typeface="Impact" charset="0"/>
              </a:defRPr>
            </a:lvl1pPr>
          </a:lstStyle>
          <a:p>
            <a:r>
              <a:rPr lang="en-US" dirty="0"/>
              <a:t>CLICK TO EDIT MASTER TITLE STYLE</a:t>
            </a:r>
          </a:p>
        </p:txBody>
      </p:sp>
      <p:sp>
        <p:nvSpPr>
          <p:cNvPr id="5" name="Footer Placeholder 4"/>
          <p:cNvSpPr>
            <a:spLocks noGrp="1"/>
          </p:cNvSpPr>
          <p:nvPr>
            <p:ph type="ftr" sz="quarter" idx="10"/>
          </p:nvPr>
        </p:nvSpPr>
        <p:spPr/>
        <p:txBody>
          <a:bodyPr/>
          <a:lstStyle/>
          <a:p>
            <a:r>
              <a:rPr lang="en-US"/>
              <a:t>Purdue University Global | This is Where the Title of the Presentation Will Go</a:t>
            </a:r>
          </a:p>
          <a:p>
            <a:endParaRPr lang="en-US" dirty="0"/>
          </a:p>
        </p:txBody>
      </p:sp>
      <p:sp>
        <p:nvSpPr>
          <p:cNvPr id="6" name="Slide Number Placeholder 5"/>
          <p:cNvSpPr>
            <a:spLocks noGrp="1"/>
          </p:cNvSpPr>
          <p:nvPr>
            <p:ph type="sldNum" sz="quarter" idx="11"/>
          </p:nvPr>
        </p:nvSpPr>
        <p:spPr/>
        <p:txBody>
          <a:bodyPr/>
          <a:lstStyle/>
          <a:p>
            <a:fld id="{0642FB43-2456-A044-8E13-EEB7A3C5D0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fographics Layou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40030" y="2"/>
            <a:ext cx="6945630" cy="874985"/>
          </a:xfrm>
          <a:prstGeom prst="rect">
            <a:avLst/>
          </a:prstGeom>
        </p:spPr>
        <p:txBody>
          <a:bodyPr>
            <a:normAutofit/>
          </a:bodyPr>
          <a:lstStyle>
            <a:lvl1pPr>
              <a:defRPr sz="1800">
                <a:latin typeface="Impact" charset="0"/>
                <a:ea typeface="Impact" charset="0"/>
                <a:cs typeface="Impact" charset="0"/>
              </a:defRPr>
            </a:lvl1pPr>
          </a:lstStyle>
          <a:p>
            <a:r>
              <a:rPr lang="en-US" dirty="0"/>
              <a:t>CLICK TO EDIT MASTER TITLE STYLE</a:t>
            </a:r>
          </a:p>
        </p:txBody>
      </p:sp>
      <p:sp>
        <p:nvSpPr>
          <p:cNvPr id="4" name="Footer Placeholder 3"/>
          <p:cNvSpPr>
            <a:spLocks noGrp="1"/>
          </p:cNvSpPr>
          <p:nvPr>
            <p:ph type="ftr" sz="quarter" idx="10"/>
          </p:nvPr>
        </p:nvSpPr>
        <p:spPr/>
        <p:txBody>
          <a:bodyPr/>
          <a:lstStyle/>
          <a:p>
            <a:r>
              <a:rPr lang="en-US"/>
              <a:t>Purdue University Global | This is Where the Title of the Presentation Will Go</a:t>
            </a:r>
          </a:p>
          <a:p>
            <a:endParaRPr lang="en-US" dirty="0"/>
          </a:p>
        </p:txBody>
      </p:sp>
      <p:sp>
        <p:nvSpPr>
          <p:cNvPr id="8" name="Slide Number Placeholder 7"/>
          <p:cNvSpPr>
            <a:spLocks noGrp="1"/>
          </p:cNvSpPr>
          <p:nvPr>
            <p:ph type="sldNum" sz="quarter" idx="11"/>
          </p:nvPr>
        </p:nvSpPr>
        <p:spPr/>
        <p:txBody>
          <a:bodyPr/>
          <a:lstStyle/>
          <a:p>
            <a:fld id="{0642FB43-2456-A044-8E13-EEB7A3C5D0F5}" type="slidenum">
              <a:rPr lang="en-US" smtClean="0"/>
              <a:pPr/>
              <a:t>‹#›</a:t>
            </a:fld>
            <a:endParaRPr lang="en-US" dirty="0"/>
          </a:p>
        </p:txBody>
      </p:sp>
      <p:sp>
        <p:nvSpPr>
          <p:cNvPr id="10" name="Chart Placeholder 9"/>
          <p:cNvSpPr>
            <a:spLocks noGrp="1"/>
          </p:cNvSpPr>
          <p:nvPr>
            <p:ph type="chart" sz="quarter" idx="12"/>
          </p:nvPr>
        </p:nvSpPr>
        <p:spPr>
          <a:xfrm>
            <a:off x="413147" y="1430339"/>
            <a:ext cx="8299847" cy="4454525"/>
          </a:xfrm>
        </p:spPr>
        <p:txBody>
          <a:bodyPr/>
          <a:lstStyle>
            <a:lvl1pPr>
              <a:defRPr>
                <a:solidFill>
                  <a:schemeClr val="tx1"/>
                </a:solidFill>
              </a:defRPr>
            </a:lvl1pPr>
          </a:lstStyle>
          <a:p>
            <a:r>
              <a:rPr lang="en-US"/>
              <a:t>Click icon to add chart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0642FB43-2456-A044-8E13-EEB7A3C5D0F5}"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Purdue University Global | This is Where the Title of the Presentation Will Go</a:t>
            </a:r>
          </a:p>
          <a:p>
            <a:endParaRPr lang="en-US" dirty="0"/>
          </a:p>
        </p:txBody>
      </p:sp>
      <p:sp>
        <p:nvSpPr>
          <p:cNvPr id="6" name="Table Placeholder 5"/>
          <p:cNvSpPr>
            <a:spLocks noGrp="1"/>
          </p:cNvSpPr>
          <p:nvPr>
            <p:ph type="tbl" sz="quarter" idx="12"/>
          </p:nvPr>
        </p:nvSpPr>
        <p:spPr>
          <a:xfrm>
            <a:off x="211016" y="1184032"/>
            <a:ext cx="8563891" cy="4759569"/>
          </a:xfrm>
        </p:spPr>
        <p:txBody>
          <a:bodyPr/>
          <a:lstStyle>
            <a:lvl1pPr>
              <a:defRPr>
                <a:solidFill>
                  <a:schemeClr val="tx1"/>
                </a:solidFill>
              </a:defRPr>
            </a:lvl1pPr>
          </a:lstStyle>
          <a:p>
            <a:r>
              <a:rPr lang="en-US"/>
              <a:t>Click icon to add table</a:t>
            </a:r>
          </a:p>
        </p:txBody>
      </p:sp>
    </p:spTree>
    <p:extLst>
      <p:ext uri="{BB962C8B-B14F-4D97-AF65-F5344CB8AC3E}">
        <p14:creationId xmlns:p14="http://schemas.microsoft.com/office/powerpoint/2010/main" val="1800453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 y="1376307"/>
            <a:ext cx="862373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982154" y="6414930"/>
            <a:ext cx="971550" cy="213585"/>
          </a:xfrm>
          <a:prstGeom prst="rect">
            <a:avLst/>
          </a:prstGeom>
        </p:spPr>
        <p:txBody>
          <a:bodyPr vert="horz" wrap="square" lIns="91440" tIns="45720" rIns="0" bIns="45720" rtlCol="0" anchor="ctr" anchorCtr="0">
            <a:spAutoFit/>
          </a:bodyPr>
          <a:lstStyle>
            <a:lvl1pPr algn="r">
              <a:defRPr sz="788">
                <a:solidFill>
                  <a:schemeClr val="tx1">
                    <a:tint val="75000"/>
                  </a:schemeClr>
                </a:solidFill>
              </a:defRPr>
            </a:lvl1pPr>
          </a:lstStyle>
          <a:p>
            <a:fld id="{0642FB43-2456-A044-8E13-EEB7A3C5D0F5}" type="slidenum">
              <a:rPr lang="en-US" smtClean="0"/>
              <a:pPr/>
              <a:t>‹#›</a:t>
            </a:fld>
            <a:endParaRPr lang="en-US" dirty="0"/>
          </a:p>
        </p:txBody>
      </p:sp>
      <p:sp>
        <p:nvSpPr>
          <p:cNvPr id="7" name="Campus Gold Bar"/>
          <p:cNvSpPr/>
          <p:nvPr userDrawn="1"/>
        </p:nvSpPr>
        <p:spPr>
          <a:xfrm>
            <a:off x="114301" y="-1"/>
            <a:ext cx="66500" cy="822425"/>
          </a:xfrm>
          <a:prstGeom prst="rect">
            <a:avLst/>
          </a:prstGeom>
          <a:solidFill>
            <a:srgbClr val="C28E0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8" name="TextBox 7"/>
          <p:cNvSpPr txBox="1"/>
          <p:nvPr userDrawn="1"/>
        </p:nvSpPr>
        <p:spPr>
          <a:xfrm>
            <a:off x="3931526" y="1584434"/>
            <a:ext cx="184731" cy="300082"/>
          </a:xfrm>
          <a:prstGeom prst="rect">
            <a:avLst/>
          </a:prstGeom>
          <a:noFill/>
        </p:spPr>
        <p:txBody>
          <a:bodyPr wrap="none" rtlCol="0">
            <a:spAutoFit/>
          </a:bodyPr>
          <a:lstStyle/>
          <a:p>
            <a:endParaRPr lang="en-US" sz="1350" dirty="0"/>
          </a:p>
        </p:txBody>
      </p:sp>
      <p:cxnSp>
        <p:nvCxnSpPr>
          <p:cNvPr id="10" name="Straight Connector 9"/>
          <p:cNvCxnSpPr/>
          <p:nvPr userDrawn="1"/>
        </p:nvCxnSpPr>
        <p:spPr>
          <a:xfrm>
            <a:off x="128588" y="6641431"/>
            <a:ext cx="7799497" cy="0"/>
          </a:xfrm>
          <a:prstGeom prst="line">
            <a:avLst/>
          </a:prstGeom>
          <a:ln w="9525">
            <a:solidFill>
              <a:srgbClr val="C28E0E"/>
            </a:solidFill>
          </a:ln>
        </p:spPr>
        <p:style>
          <a:lnRef idx="1">
            <a:schemeClr val="accent1"/>
          </a:lnRef>
          <a:fillRef idx="0">
            <a:schemeClr val="accent1"/>
          </a:fillRef>
          <a:effectRef idx="0">
            <a:schemeClr val="accent1"/>
          </a:effectRef>
          <a:fontRef idx="minor">
            <a:schemeClr val="tx1"/>
          </a:fontRef>
        </p:style>
      </p:cxnSp>
      <p:sp>
        <p:nvSpPr>
          <p:cNvPr id="5" name="Title Placeholder 4"/>
          <p:cNvSpPr>
            <a:spLocks noGrp="1"/>
          </p:cNvSpPr>
          <p:nvPr>
            <p:ph type="title"/>
          </p:nvPr>
        </p:nvSpPr>
        <p:spPr>
          <a:xfrm>
            <a:off x="217170" y="77743"/>
            <a:ext cx="7886700" cy="836658"/>
          </a:xfrm>
          <a:prstGeom prst="rect">
            <a:avLst/>
          </a:prstGeom>
        </p:spPr>
        <p:txBody>
          <a:bodyPr vert="horz" lIns="91440" tIns="45720" rIns="91440" bIns="45720" rtlCol="0" anchor="b" anchorCtr="0">
            <a:normAutofit/>
          </a:bodyPr>
          <a:lstStyle/>
          <a:p>
            <a:r>
              <a:rPr lang="en-US"/>
              <a:t>Click to edit Master title style</a:t>
            </a:r>
          </a:p>
        </p:txBody>
      </p:sp>
      <p:sp>
        <p:nvSpPr>
          <p:cNvPr id="2" name="Footer Placeholder 1"/>
          <p:cNvSpPr>
            <a:spLocks noGrp="1"/>
          </p:cNvSpPr>
          <p:nvPr>
            <p:ph type="ftr" sz="quarter" idx="3"/>
          </p:nvPr>
        </p:nvSpPr>
        <p:spPr>
          <a:xfrm>
            <a:off x="114300" y="6447693"/>
            <a:ext cx="6000750" cy="273783"/>
          </a:xfrm>
          <a:prstGeom prst="rect">
            <a:avLst/>
          </a:prstGeom>
        </p:spPr>
        <p:txBody>
          <a:bodyPr vert="horz" lIns="0" tIns="45720" rIns="91440" bIns="45720" rtlCol="0" anchor="ctr"/>
          <a:lstStyle>
            <a:lvl1pPr algn="l">
              <a:defRPr sz="825" b="0" i="1">
                <a:solidFill>
                  <a:schemeClr val="tx1"/>
                </a:solidFill>
                <a:latin typeface="Times" charset="0"/>
                <a:ea typeface="Times" charset="0"/>
                <a:cs typeface="Times" charset="0"/>
              </a:defRPr>
            </a:lvl1pPr>
          </a:lstStyle>
          <a:p>
            <a:r>
              <a:rPr lang="en-US" dirty="0"/>
              <a:t>Purdue University Global | This is Where the Title of the Presentation Will Go</a:t>
            </a:r>
          </a:p>
          <a:p>
            <a:endParaRPr lang="en-US" dirty="0"/>
          </a:p>
        </p:txBody>
      </p:sp>
      <p:pic>
        <p:nvPicPr>
          <p:cNvPr id="13" name="Picture 12"/>
          <p:cNvPicPr>
            <a:picLocks noChangeAspect="1"/>
          </p:cNvPicPr>
          <p:nvPr userDrawn="1"/>
        </p:nvPicPr>
        <p:blipFill>
          <a:blip r:embed="rId13"/>
          <a:stretch>
            <a:fillRect/>
          </a:stretch>
        </p:blipFill>
        <p:spPr>
          <a:xfrm>
            <a:off x="8067174" y="6530794"/>
            <a:ext cx="959536" cy="157092"/>
          </a:xfrm>
          <a:prstGeom prst="rect">
            <a:avLst/>
          </a:prstGeom>
        </p:spPr>
      </p:pic>
    </p:spTree>
    <p:extLst>
      <p:ext uri="{BB962C8B-B14F-4D97-AF65-F5344CB8AC3E}">
        <p14:creationId xmlns:p14="http://schemas.microsoft.com/office/powerpoint/2010/main" val="1506262004"/>
      </p:ext>
    </p:extLst>
  </p:cSld>
  <p:clrMap bg1="lt1" tx1="dk1" bg2="lt2" tx2="dk2" accent1="accent1" accent2="accent2" accent3="accent3" accent4="accent4" accent5="accent5" accent6="accent6" hlink="hlink" folHlink="folHlink"/>
  <p:sldLayoutIdLst>
    <p:sldLayoutId id="2147483685" r:id="rId1"/>
    <p:sldLayoutId id="2147483683" r:id="rId2"/>
    <p:sldLayoutId id="2147483661" r:id="rId3"/>
    <p:sldLayoutId id="2147483662" r:id="rId4"/>
    <p:sldLayoutId id="2147483664" r:id="rId5"/>
    <p:sldLayoutId id="2147483668" r:id="rId6"/>
    <p:sldLayoutId id="2147483669" r:id="rId7"/>
    <p:sldLayoutId id="2147483667" r:id="rId8"/>
    <p:sldLayoutId id="2147483684" r:id="rId9"/>
    <p:sldLayoutId id="2147483686" r:id="rId10"/>
    <p:sldLayoutId id="2147483687" r:id="rId11"/>
  </p:sldLayoutIdLst>
  <p:hf hdr="0" dt="0"/>
  <p:txStyles>
    <p:titleStyle>
      <a:lvl1pPr algn="l" defTabSz="685800" rtl="0" eaLnBrk="1" latinLnBrk="0" hangingPunct="1">
        <a:lnSpc>
          <a:spcPct val="90000"/>
        </a:lnSpc>
        <a:spcBef>
          <a:spcPct val="0"/>
        </a:spcBef>
        <a:buNone/>
        <a:defRPr sz="1800" kern="1200">
          <a:solidFill>
            <a:schemeClr val="tx1"/>
          </a:solidFill>
          <a:latin typeface="Impact" charset="0"/>
          <a:ea typeface="Impact" charset="0"/>
          <a:cs typeface="Impact" charset="0"/>
        </a:defRPr>
      </a:lvl1pPr>
    </p:titleStyle>
    <p:bodyStyle>
      <a:lvl1pPr marL="171450" indent="-171450" algn="l" defTabSz="685800" rtl="0" eaLnBrk="1" latinLnBrk="0" hangingPunct="1">
        <a:lnSpc>
          <a:spcPct val="90000"/>
        </a:lnSpc>
        <a:spcBef>
          <a:spcPts val="750"/>
        </a:spcBef>
        <a:buFont typeface="Arial"/>
        <a:buChar char="•"/>
        <a:defRPr sz="1350" b="1" kern="1200">
          <a:solidFill>
            <a:srgbClr val="3D5567"/>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122" y="2707341"/>
            <a:ext cx="6790299" cy="1484003"/>
          </a:xfrm>
        </p:spPr>
        <p:txBody>
          <a:bodyPr/>
          <a:lstStyle/>
          <a:p>
            <a:r>
              <a:rPr lang="en-US" dirty="0"/>
              <a:t>Provide a title for your presentation</a:t>
            </a:r>
            <a:br>
              <a:rPr lang="en-US" dirty="0"/>
            </a:br>
            <a:r>
              <a:rPr lang="en-US" dirty="0"/>
              <a:t/>
            </a:r>
            <a:br>
              <a:rPr lang="en-US" dirty="0"/>
            </a:br>
            <a:endParaRPr lang="en-US" dirty="0"/>
          </a:p>
        </p:txBody>
      </p:sp>
      <p:sp>
        <p:nvSpPr>
          <p:cNvPr id="3" name="Content Placeholder 2"/>
          <p:cNvSpPr>
            <a:spLocks noGrp="1"/>
          </p:cNvSpPr>
          <p:nvPr>
            <p:ph sz="quarter" idx="10"/>
          </p:nvPr>
        </p:nvSpPr>
        <p:spPr>
          <a:xfrm>
            <a:off x="297455" y="3552825"/>
            <a:ext cx="5729858" cy="2333625"/>
          </a:xfrm>
        </p:spPr>
        <p:txBody>
          <a:bodyPr>
            <a:normAutofit/>
          </a:bodyPr>
          <a:lstStyle/>
          <a:p>
            <a:r>
              <a:rPr lang="en-US" sz="1800" dirty="0">
                <a:solidFill>
                  <a:srgbClr val="00B050"/>
                </a:solidFill>
              </a:rPr>
              <a:t>[Delete this green font as it serves as your guide in this template. Replace it with your own information.]</a:t>
            </a:r>
          </a:p>
          <a:p>
            <a:endParaRPr lang="en-US" sz="1800" dirty="0">
              <a:solidFill>
                <a:srgbClr val="00B050"/>
              </a:solidFill>
            </a:endParaRPr>
          </a:p>
          <a:p>
            <a:r>
              <a:rPr lang="en-US" sz="1800" dirty="0">
                <a:solidFill>
                  <a:srgbClr val="00B050"/>
                </a:solidFill>
              </a:rPr>
              <a:t>Name</a:t>
            </a:r>
          </a:p>
          <a:p>
            <a:r>
              <a:rPr lang="en-US" sz="1800" dirty="0">
                <a:solidFill>
                  <a:srgbClr val="00B050"/>
                </a:solidFill>
              </a:rPr>
              <a:t>Course and Section Number</a:t>
            </a:r>
          </a:p>
          <a:p>
            <a:r>
              <a:rPr lang="en-US" sz="1800" dirty="0">
                <a:solidFill>
                  <a:srgbClr val="00B050"/>
                </a:solidFill>
              </a:rPr>
              <a:t>Instructor Name</a:t>
            </a:r>
          </a:p>
          <a:p>
            <a:r>
              <a:rPr lang="en-US" sz="1800" dirty="0">
                <a:solidFill>
                  <a:srgbClr val="00B050"/>
                </a:solidFill>
              </a:rPr>
              <a:t>Date</a:t>
            </a:r>
          </a:p>
        </p:txBody>
      </p:sp>
    </p:spTree>
    <p:custDataLst>
      <p:tags r:id="rId1"/>
    </p:custDataLst>
    <p:extLst>
      <p:ext uri="{BB962C8B-B14F-4D97-AF65-F5344CB8AC3E}">
        <p14:creationId xmlns:p14="http://schemas.microsoft.com/office/powerpoint/2010/main" val="676507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Identify a Social Problem</a:t>
            </a:r>
          </a:p>
        </p:txBody>
      </p:sp>
      <p:sp>
        <p:nvSpPr>
          <p:cNvPr id="3" name="Content Placeholder 2"/>
          <p:cNvSpPr>
            <a:spLocks noGrp="1"/>
          </p:cNvSpPr>
          <p:nvPr>
            <p:ph idx="1"/>
          </p:nvPr>
        </p:nvSpPr>
        <p:spPr>
          <a:xfrm>
            <a:off x="246185" y="1235629"/>
            <a:ext cx="8623738" cy="5019697"/>
          </a:xfrm>
        </p:spPr>
        <p:txBody>
          <a:bodyPr>
            <a:normAutofit/>
          </a:bodyPr>
          <a:lstStyle/>
          <a:p>
            <a:pPr fontAlgn="base"/>
            <a:r>
              <a:rPr lang="en-US" sz="2400" dirty="0">
                <a:solidFill>
                  <a:srgbClr val="00B050"/>
                </a:solidFill>
              </a:rPr>
              <a:t>Identify a social </a:t>
            </a:r>
            <a:r>
              <a:rPr lang="en-US" sz="2400" dirty="0" smtClean="0">
                <a:solidFill>
                  <a:srgbClr val="00B050"/>
                </a:solidFill>
              </a:rPr>
              <a:t>issue related </a:t>
            </a:r>
            <a:r>
              <a:rPr lang="en-US" sz="2400" dirty="0">
                <a:solidFill>
                  <a:srgbClr val="00B050"/>
                </a:solidFill>
              </a:rPr>
              <a:t>to inequality </a:t>
            </a:r>
            <a:r>
              <a:rPr lang="en-US" sz="2400" dirty="0" smtClean="0">
                <a:solidFill>
                  <a:srgbClr val="00B050"/>
                </a:solidFill>
              </a:rPr>
              <a:t>(mental illness, race</a:t>
            </a:r>
            <a:r>
              <a:rPr lang="en-US" sz="2400" dirty="0">
                <a:solidFill>
                  <a:srgbClr val="00B050"/>
                </a:solidFill>
              </a:rPr>
              <a:t>, ethnicity, gender, sexual </a:t>
            </a:r>
            <a:r>
              <a:rPr lang="en-US" sz="2400" dirty="0" smtClean="0">
                <a:solidFill>
                  <a:srgbClr val="00B050"/>
                </a:solidFill>
              </a:rPr>
              <a:t>orientation, </a:t>
            </a:r>
            <a:r>
              <a:rPr lang="en-US" sz="2400" dirty="0">
                <a:solidFill>
                  <a:srgbClr val="00B050"/>
                </a:solidFill>
              </a:rPr>
              <a:t>income, etc.).</a:t>
            </a:r>
          </a:p>
          <a:p>
            <a:pPr fontAlgn="base"/>
            <a:r>
              <a:rPr lang="en-US" sz="2400" dirty="0">
                <a:solidFill>
                  <a:srgbClr val="00B050"/>
                </a:solidFill>
              </a:rPr>
              <a:t>Include additional bullet points to elaborate on at least one objective condition and one subjective concern related to the social problem.</a:t>
            </a:r>
          </a:p>
          <a:p>
            <a:pPr fontAlgn="base"/>
            <a:endParaRPr lang="en-US" sz="2400" dirty="0">
              <a:solidFill>
                <a:srgbClr val="00B050"/>
              </a:solidFill>
            </a:endParaRPr>
          </a:p>
          <a:p>
            <a:pPr fontAlgn="base"/>
            <a:endParaRPr lang="en-US" sz="2400" dirty="0">
              <a:solidFill>
                <a:srgbClr val="00B050"/>
              </a:solidFill>
            </a:endParaRPr>
          </a:p>
          <a:p>
            <a:pPr fontAlgn="base"/>
            <a:r>
              <a:rPr lang="en-US" sz="2400" i="1" dirty="0">
                <a:solidFill>
                  <a:srgbClr val="00B050"/>
                </a:solidFill>
              </a:rPr>
              <a:t>Audio: </a:t>
            </a:r>
            <a:r>
              <a:rPr lang="en-US" sz="2400" dirty="0">
                <a:solidFill>
                  <a:srgbClr val="00B050"/>
                </a:solidFill>
              </a:rPr>
              <a:t>Provide a detailed explanation of the social problem you have chosen and explain why you have chosen this particular social problem.</a:t>
            </a:r>
            <a:endParaRPr lang="en-US" sz="2400" dirty="0"/>
          </a:p>
        </p:txBody>
      </p:sp>
      <p:sp>
        <p:nvSpPr>
          <p:cNvPr id="4" name="Footer Placeholder 3"/>
          <p:cNvSpPr>
            <a:spLocks noGrp="1"/>
          </p:cNvSpPr>
          <p:nvPr>
            <p:ph type="ftr" sz="quarter" idx="10"/>
          </p:nvPr>
        </p:nvSpPr>
        <p:spPr/>
        <p:txBody>
          <a:bodyPr/>
          <a:lstStyle/>
          <a:p>
            <a:r>
              <a:rPr lang="en-US"/>
              <a:t>Purdue University Global | This is Where the Title of the Presentation Will Go</a:t>
            </a:r>
          </a:p>
          <a:p>
            <a:endParaRPr lang="en-US" dirty="0"/>
          </a:p>
        </p:txBody>
      </p:sp>
      <p:sp>
        <p:nvSpPr>
          <p:cNvPr id="5" name="Slide Number Placeholder 4"/>
          <p:cNvSpPr>
            <a:spLocks noGrp="1"/>
          </p:cNvSpPr>
          <p:nvPr>
            <p:ph type="sldNum" sz="quarter" idx="11"/>
          </p:nvPr>
        </p:nvSpPr>
        <p:spPr/>
        <p:txBody>
          <a:bodyPr/>
          <a:lstStyle/>
          <a:p>
            <a:fld id="{0642FB43-2456-A044-8E13-EEB7A3C5D0F5}" type="slidenum">
              <a:rPr lang="en-US" smtClean="0"/>
              <a:pPr/>
              <a:t>2</a:t>
            </a:fld>
            <a:endParaRPr lang="en-US" dirty="0"/>
          </a:p>
        </p:txBody>
      </p:sp>
    </p:spTree>
    <p:custDataLst>
      <p:tags r:id="rId1"/>
    </p:custDataLst>
    <p:extLst>
      <p:ext uri="{BB962C8B-B14F-4D97-AF65-F5344CB8AC3E}">
        <p14:creationId xmlns:p14="http://schemas.microsoft.com/office/powerpoint/2010/main" val="27639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Influences of a Social Problem </a:t>
            </a:r>
          </a:p>
        </p:txBody>
      </p:sp>
      <p:sp>
        <p:nvSpPr>
          <p:cNvPr id="3" name="Content Placeholder 2"/>
          <p:cNvSpPr>
            <a:spLocks noGrp="1"/>
          </p:cNvSpPr>
          <p:nvPr>
            <p:ph idx="1"/>
          </p:nvPr>
        </p:nvSpPr>
        <p:spPr>
          <a:xfrm>
            <a:off x="246185" y="1235629"/>
            <a:ext cx="8623738" cy="5019697"/>
          </a:xfrm>
        </p:spPr>
        <p:txBody>
          <a:bodyPr>
            <a:normAutofit/>
          </a:bodyPr>
          <a:lstStyle/>
          <a:p>
            <a:pPr fontAlgn="base"/>
            <a:r>
              <a:rPr lang="en-US" sz="2400" dirty="0">
                <a:solidFill>
                  <a:srgbClr val="00B050"/>
                </a:solidFill>
              </a:rPr>
              <a:t>Identify three influences that contribute to the emergence of this social problem.</a:t>
            </a:r>
          </a:p>
          <a:p>
            <a:pPr fontAlgn="base"/>
            <a:r>
              <a:rPr lang="en-US" sz="2400" dirty="0">
                <a:solidFill>
                  <a:srgbClr val="00B050"/>
                </a:solidFill>
              </a:rPr>
              <a:t>Cite a specific resource for each influence that supports this claim.</a:t>
            </a:r>
          </a:p>
          <a:p>
            <a:pPr fontAlgn="base"/>
            <a:endParaRPr lang="en-US" sz="2400" dirty="0">
              <a:solidFill>
                <a:srgbClr val="00B050"/>
              </a:solidFill>
            </a:endParaRPr>
          </a:p>
          <a:p>
            <a:pPr fontAlgn="base"/>
            <a:endParaRPr lang="en-US" sz="2400" dirty="0">
              <a:solidFill>
                <a:srgbClr val="00B050"/>
              </a:solidFill>
            </a:endParaRPr>
          </a:p>
          <a:p>
            <a:pPr fontAlgn="base"/>
            <a:r>
              <a:rPr lang="en-US" sz="2400" i="1" dirty="0">
                <a:solidFill>
                  <a:srgbClr val="00B050"/>
                </a:solidFill>
              </a:rPr>
              <a:t>Audio: </a:t>
            </a:r>
            <a:r>
              <a:rPr lang="en-US" sz="2400" dirty="0">
                <a:solidFill>
                  <a:srgbClr val="00B050"/>
                </a:solidFill>
              </a:rPr>
              <a:t>Describe how each influence directly relates to the social problem. </a:t>
            </a:r>
            <a:endParaRPr lang="en-US" sz="2400" dirty="0"/>
          </a:p>
        </p:txBody>
      </p:sp>
      <p:sp>
        <p:nvSpPr>
          <p:cNvPr id="4" name="Footer Placeholder 3"/>
          <p:cNvSpPr>
            <a:spLocks noGrp="1"/>
          </p:cNvSpPr>
          <p:nvPr>
            <p:ph type="ftr" sz="quarter" idx="10"/>
          </p:nvPr>
        </p:nvSpPr>
        <p:spPr/>
        <p:txBody>
          <a:bodyPr/>
          <a:lstStyle/>
          <a:p>
            <a:r>
              <a:rPr lang="en-US"/>
              <a:t>Purdue University Global | This is Where the Title of the Presentation Will Go</a:t>
            </a:r>
          </a:p>
          <a:p>
            <a:endParaRPr lang="en-US" dirty="0"/>
          </a:p>
        </p:txBody>
      </p:sp>
      <p:sp>
        <p:nvSpPr>
          <p:cNvPr id="5" name="Slide Number Placeholder 4"/>
          <p:cNvSpPr>
            <a:spLocks noGrp="1"/>
          </p:cNvSpPr>
          <p:nvPr>
            <p:ph type="sldNum" sz="quarter" idx="11"/>
          </p:nvPr>
        </p:nvSpPr>
        <p:spPr/>
        <p:txBody>
          <a:bodyPr/>
          <a:lstStyle/>
          <a:p>
            <a:fld id="{0642FB43-2456-A044-8E13-EEB7A3C5D0F5}" type="slidenum">
              <a:rPr lang="en-US" smtClean="0"/>
              <a:pPr/>
              <a:t>3</a:t>
            </a:fld>
            <a:endParaRPr lang="en-US" dirty="0"/>
          </a:p>
        </p:txBody>
      </p:sp>
    </p:spTree>
    <p:custDataLst>
      <p:tags r:id="rId1"/>
    </p:custDataLst>
    <p:extLst>
      <p:ext uri="{BB962C8B-B14F-4D97-AF65-F5344CB8AC3E}">
        <p14:creationId xmlns:p14="http://schemas.microsoft.com/office/powerpoint/2010/main" val="485128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Key Legislation</a:t>
            </a:r>
          </a:p>
        </p:txBody>
      </p:sp>
      <p:sp>
        <p:nvSpPr>
          <p:cNvPr id="3" name="Content Placeholder 2"/>
          <p:cNvSpPr>
            <a:spLocks noGrp="1"/>
          </p:cNvSpPr>
          <p:nvPr>
            <p:ph idx="1"/>
          </p:nvPr>
        </p:nvSpPr>
        <p:spPr>
          <a:xfrm>
            <a:off x="246185" y="1235629"/>
            <a:ext cx="8623738" cy="4853443"/>
          </a:xfrm>
        </p:spPr>
        <p:txBody>
          <a:bodyPr>
            <a:normAutofit/>
          </a:bodyPr>
          <a:lstStyle/>
          <a:p>
            <a:pPr fontAlgn="base"/>
            <a:r>
              <a:rPr lang="en-US" sz="2400" dirty="0">
                <a:solidFill>
                  <a:srgbClr val="00B050"/>
                </a:solidFill>
              </a:rPr>
              <a:t>Identify at least two legislations aimed at addressing this social problem.</a:t>
            </a:r>
          </a:p>
          <a:p>
            <a:pPr fontAlgn="base"/>
            <a:r>
              <a:rPr lang="en-US" sz="2400" dirty="0">
                <a:solidFill>
                  <a:srgbClr val="00B050"/>
                </a:solidFill>
              </a:rPr>
              <a:t>Include additional bullet points to elaborate on the key concepts of the legislation.</a:t>
            </a:r>
          </a:p>
          <a:p>
            <a:pPr fontAlgn="base"/>
            <a:endParaRPr lang="en-US" sz="2400" dirty="0">
              <a:solidFill>
                <a:srgbClr val="00B050"/>
              </a:solidFill>
            </a:endParaRPr>
          </a:p>
          <a:p>
            <a:pPr fontAlgn="base"/>
            <a:endParaRPr lang="en-US" sz="2400" dirty="0">
              <a:solidFill>
                <a:srgbClr val="00B050"/>
              </a:solidFill>
            </a:endParaRPr>
          </a:p>
          <a:p>
            <a:pPr fontAlgn="base"/>
            <a:r>
              <a:rPr lang="en-US" sz="2400" i="1" dirty="0">
                <a:solidFill>
                  <a:srgbClr val="00B050"/>
                </a:solidFill>
              </a:rPr>
              <a:t>Audio:</a:t>
            </a:r>
            <a:r>
              <a:rPr lang="en-US" sz="2400" dirty="0">
                <a:solidFill>
                  <a:srgbClr val="00B050"/>
                </a:solidFill>
              </a:rPr>
              <a:t> Provide a justification for your choice and explain the bullets you have listed on the slide. Be sure to discuss how the source referenced in the prior slide relates to the identified problem and provides support for the suggested solution.</a:t>
            </a:r>
            <a:endParaRPr lang="en-US" sz="2400" dirty="0"/>
          </a:p>
        </p:txBody>
      </p:sp>
      <p:sp>
        <p:nvSpPr>
          <p:cNvPr id="4" name="Footer Placeholder 3"/>
          <p:cNvSpPr>
            <a:spLocks noGrp="1"/>
          </p:cNvSpPr>
          <p:nvPr>
            <p:ph type="ftr" sz="quarter" idx="10"/>
          </p:nvPr>
        </p:nvSpPr>
        <p:spPr/>
        <p:txBody>
          <a:bodyPr/>
          <a:lstStyle/>
          <a:p>
            <a:r>
              <a:rPr lang="en-US"/>
              <a:t>Purdue University Global | This is Where the Title of the Presentation Will Go</a:t>
            </a:r>
          </a:p>
          <a:p>
            <a:endParaRPr lang="en-US" dirty="0"/>
          </a:p>
        </p:txBody>
      </p:sp>
      <p:sp>
        <p:nvSpPr>
          <p:cNvPr id="5" name="Slide Number Placeholder 4"/>
          <p:cNvSpPr>
            <a:spLocks noGrp="1"/>
          </p:cNvSpPr>
          <p:nvPr>
            <p:ph type="sldNum" sz="quarter" idx="11"/>
          </p:nvPr>
        </p:nvSpPr>
        <p:spPr/>
        <p:txBody>
          <a:bodyPr/>
          <a:lstStyle/>
          <a:p>
            <a:fld id="{0642FB43-2456-A044-8E13-EEB7A3C5D0F5}" type="slidenum">
              <a:rPr lang="en-US" smtClean="0"/>
              <a:pPr/>
              <a:t>4</a:t>
            </a:fld>
            <a:endParaRPr lang="en-US" dirty="0"/>
          </a:p>
        </p:txBody>
      </p:sp>
    </p:spTree>
    <p:custDataLst>
      <p:tags r:id="rId1"/>
    </p:custDataLst>
    <p:extLst>
      <p:ext uri="{BB962C8B-B14F-4D97-AF65-F5344CB8AC3E}">
        <p14:creationId xmlns:p14="http://schemas.microsoft.com/office/powerpoint/2010/main" val="1412816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Sociological Theories </a:t>
            </a:r>
          </a:p>
        </p:txBody>
      </p:sp>
      <p:sp>
        <p:nvSpPr>
          <p:cNvPr id="3" name="Content Placeholder 2"/>
          <p:cNvSpPr>
            <a:spLocks noGrp="1"/>
          </p:cNvSpPr>
          <p:nvPr>
            <p:ph idx="1"/>
          </p:nvPr>
        </p:nvSpPr>
        <p:spPr>
          <a:xfrm>
            <a:off x="246185" y="1235629"/>
            <a:ext cx="8623738" cy="4998915"/>
          </a:xfrm>
        </p:spPr>
        <p:txBody>
          <a:bodyPr>
            <a:normAutofit/>
          </a:bodyPr>
          <a:lstStyle/>
          <a:p>
            <a:pPr fontAlgn="base"/>
            <a:r>
              <a:rPr lang="en-US" sz="2400" dirty="0">
                <a:solidFill>
                  <a:srgbClr val="00B050"/>
                </a:solidFill>
              </a:rPr>
              <a:t>Explain each of the three theories as it relates to the social problem. </a:t>
            </a:r>
          </a:p>
          <a:p>
            <a:pPr fontAlgn="base"/>
            <a:endParaRPr lang="en-US" sz="2400" dirty="0">
              <a:solidFill>
                <a:srgbClr val="00B050"/>
              </a:solidFill>
            </a:endParaRPr>
          </a:p>
          <a:p>
            <a:pPr fontAlgn="base"/>
            <a:endParaRPr lang="en-US" sz="2400" dirty="0">
              <a:solidFill>
                <a:srgbClr val="00B050"/>
              </a:solidFill>
            </a:endParaRPr>
          </a:p>
          <a:p>
            <a:pPr fontAlgn="base"/>
            <a:r>
              <a:rPr lang="en-US" sz="2400" i="1" dirty="0">
                <a:solidFill>
                  <a:srgbClr val="00B050"/>
                </a:solidFill>
              </a:rPr>
              <a:t>Audio: </a:t>
            </a:r>
            <a:r>
              <a:rPr lang="en-US" sz="2400" dirty="0">
                <a:solidFill>
                  <a:srgbClr val="00B050"/>
                </a:solidFill>
              </a:rPr>
              <a:t>Discuss in detail how each theory (symbolic interactionalism, functionalism, and conflict theory) may perceive the social problem.</a:t>
            </a:r>
            <a:endParaRPr lang="en-US" sz="2400" dirty="0"/>
          </a:p>
        </p:txBody>
      </p:sp>
      <p:sp>
        <p:nvSpPr>
          <p:cNvPr id="4" name="Footer Placeholder 3"/>
          <p:cNvSpPr>
            <a:spLocks noGrp="1"/>
          </p:cNvSpPr>
          <p:nvPr>
            <p:ph type="ftr" sz="quarter" idx="10"/>
          </p:nvPr>
        </p:nvSpPr>
        <p:spPr/>
        <p:txBody>
          <a:bodyPr/>
          <a:lstStyle/>
          <a:p>
            <a:r>
              <a:rPr lang="en-US"/>
              <a:t>Purdue University Global | This is Where the Title of the Presentation Will Go</a:t>
            </a:r>
          </a:p>
          <a:p>
            <a:endParaRPr lang="en-US" dirty="0"/>
          </a:p>
        </p:txBody>
      </p:sp>
      <p:sp>
        <p:nvSpPr>
          <p:cNvPr id="5" name="Slide Number Placeholder 4"/>
          <p:cNvSpPr>
            <a:spLocks noGrp="1"/>
          </p:cNvSpPr>
          <p:nvPr>
            <p:ph type="sldNum" sz="quarter" idx="11"/>
          </p:nvPr>
        </p:nvSpPr>
        <p:spPr/>
        <p:txBody>
          <a:bodyPr/>
          <a:lstStyle/>
          <a:p>
            <a:fld id="{0642FB43-2456-A044-8E13-EEB7A3C5D0F5}" type="slidenum">
              <a:rPr lang="en-US" smtClean="0"/>
              <a:pPr/>
              <a:t>5</a:t>
            </a:fld>
            <a:endParaRPr lang="en-US" dirty="0"/>
          </a:p>
        </p:txBody>
      </p:sp>
    </p:spTree>
    <p:custDataLst>
      <p:tags r:id="rId1"/>
    </p:custDataLst>
    <p:extLst>
      <p:ext uri="{BB962C8B-B14F-4D97-AF65-F5344CB8AC3E}">
        <p14:creationId xmlns:p14="http://schemas.microsoft.com/office/powerpoint/2010/main" val="4112704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Human Services Intervention </a:t>
            </a:r>
          </a:p>
        </p:txBody>
      </p:sp>
      <p:sp>
        <p:nvSpPr>
          <p:cNvPr id="3" name="Content Placeholder 2"/>
          <p:cNvSpPr>
            <a:spLocks noGrp="1"/>
          </p:cNvSpPr>
          <p:nvPr>
            <p:ph idx="1"/>
          </p:nvPr>
        </p:nvSpPr>
        <p:spPr>
          <a:xfrm>
            <a:off x="246185" y="1235629"/>
            <a:ext cx="8623738" cy="4998915"/>
          </a:xfrm>
        </p:spPr>
        <p:txBody>
          <a:bodyPr>
            <a:normAutofit/>
          </a:bodyPr>
          <a:lstStyle/>
          <a:p>
            <a:pPr fontAlgn="base"/>
            <a:r>
              <a:rPr lang="en-US" sz="2400" dirty="0">
                <a:solidFill>
                  <a:srgbClr val="00B050"/>
                </a:solidFill>
              </a:rPr>
              <a:t>Identify three actions a human service professional can take when faced with inequalities within a social problem. </a:t>
            </a:r>
          </a:p>
          <a:p>
            <a:pPr fontAlgn="base"/>
            <a:endParaRPr lang="en-US" sz="2400" dirty="0">
              <a:solidFill>
                <a:srgbClr val="00B050"/>
              </a:solidFill>
            </a:endParaRPr>
          </a:p>
          <a:p>
            <a:pPr fontAlgn="base"/>
            <a:endParaRPr lang="en-US" sz="2400" dirty="0">
              <a:solidFill>
                <a:srgbClr val="00B050"/>
              </a:solidFill>
            </a:endParaRPr>
          </a:p>
          <a:p>
            <a:pPr fontAlgn="base"/>
            <a:r>
              <a:rPr lang="en-US" sz="2400" i="1" dirty="0">
                <a:solidFill>
                  <a:srgbClr val="00B050"/>
                </a:solidFill>
              </a:rPr>
              <a:t>Audio: </a:t>
            </a:r>
            <a:r>
              <a:rPr lang="en-US" sz="2400" dirty="0">
                <a:solidFill>
                  <a:srgbClr val="00B050"/>
                </a:solidFill>
              </a:rPr>
              <a:t>Explain how you, as a human services professional, can implement these actions to advocate for those negatively impacted by the inequalities within your identified social problem.</a:t>
            </a:r>
            <a:endParaRPr lang="en-US" sz="2400" dirty="0"/>
          </a:p>
        </p:txBody>
      </p:sp>
      <p:sp>
        <p:nvSpPr>
          <p:cNvPr id="4" name="Footer Placeholder 3"/>
          <p:cNvSpPr>
            <a:spLocks noGrp="1"/>
          </p:cNvSpPr>
          <p:nvPr>
            <p:ph type="ftr" sz="quarter" idx="10"/>
          </p:nvPr>
        </p:nvSpPr>
        <p:spPr/>
        <p:txBody>
          <a:bodyPr/>
          <a:lstStyle/>
          <a:p>
            <a:r>
              <a:rPr lang="en-US"/>
              <a:t>Purdue University Global | This is Where the Title of the Presentation Will Go</a:t>
            </a:r>
          </a:p>
          <a:p>
            <a:endParaRPr lang="en-US" dirty="0"/>
          </a:p>
        </p:txBody>
      </p:sp>
      <p:sp>
        <p:nvSpPr>
          <p:cNvPr id="5" name="Slide Number Placeholder 4"/>
          <p:cNvSpPr>
            <a:spLocks noGrp="1"/>
          </p:cNvSpPr>
          <p:nvPr>
            <p:ph type="sldNum" sz="quarter" idx="11"/>
          </p:nvPr>
        </p:nvSpPr>
        <p:spPr/>
        <p:txBody>
          <a:bodyPr/>
          <a:lstStyle/>
          <a:p>
            <a:fld id="{0642FB43-2456-A044-8E13-EEB7A3C5D0F5}" type="slidenum">
              <a:rPr lang="en-US" smtClean="0"/>
              <a:pPr/>
              <a:t>6</a:t>
            </a:fld>
            <a:endParaRPr lang="en-US" dirty="0"/>
          </a:p>
        </p:txBody>
      </p:sp>
    </p:spTree>
    <p:custDataLst>
      <p:tags r:id="rId1"/>
    </p:custDataLst>
    <p:extLst>
      <p:ext uri="{BB962C8B-B14F-4D97-AF65-F5344CB8AC3E}">
        <p14:creationId xmlns:p14="http://schemas.microsoft.com/office/powerpoint/2010/main" val="192782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References</a:t>
            </a:r>
          </a:p>
        </p:txBody>
      </p:sp>
      <p:sp>
        <p:nvSpPr>
          <p:cNvPr id="3" name="Content Placeholder 2"/>
          <p:cNvSpPr>
            <a:spLocks noGrp="1"/>
          </p:cNvSpPr>
          <p:nvPr>
            <p:ph idx="1"/>
          </p:nvPr>
        </p:nvSpPr>
        <p:spPr>
          <a:xfrm>
            <a:off x="246185" y="1235630"/>
            <a:ext cx="8623738" cy="4957352"/>
          </a:xfrm>
        </p:spPr>
        <p:txBody>
          <a:bodyPr>
            <a:normAutofit/>
          </a:bodyPr>
          <a:lstStyle/>
          <a:p>
            <a:pPr fontAlgn="base"/>
            <a:r>
              <a:rPr lang="en-US" sz="1800" dirty="0">
                <a:solidFill>
                  <a:srgbClr val="00B050"/>
                </a:solidFill>
              </a:rPr>
              <a:t>Include at least five academic references in APA format. Two of these should be for the legislation and three should be for the influences.</a:t>
            </a:r>
            <a:endParaRPr lang="en-US" sz="1800" dirty="0"/>
          </a:p>
        </p:txBody>
      </p:sp>
      <p:sp>
        <p:nvSpPr>
          <p:cNvPr id="4" name="Footer Placeholder 3"/>
          <p:cNvSpPr>
            <a:spLocks noGrp="1"/>
          </p:cNvSpPr>
          <p:nvPr>
            <p:ph type="ftr" sz="quarter" idx="10"/>
          </p:nvPr>
        </p:nvSpPr>
        <p:spPr/>
        <p:txBody>
          <a:bodyPr/>
          <a:lstStyle/>
          <a:p>
            <a:r>
              <a:rPr lang="en-US"/>
              <a:t>Purdue University Global | This is Where the Title of the Presentation Will Go</a:t>
            </a:r>
          </a:p>
          <a:p>
            <a:endParaRPr lang="en-US" dirty="0"/>
          </a:p>
        </p:txBody>
      </p:sp>
      <p:sp>
        <p:nvSpPr>
          <p:cNvPr id="5" name="Slide Number Placeholder 4"/>
          <p:cNvSpPr>
            <a:spLocks noGrp="1"/>
          </p:cNvSpPr>
          <p:nvPr>
            <p:ph type="sldNum" sz="quarter" idx="11"/>
          </p:nvPr>
        </p:nvSpPr>
        <p:spPr/>
        <p:txBody>
          <a:bodyPr/>
          <a:lstStyle/>
          <a:p>
            <a:fld id="{0642FB43-2456-A044-8E13-EEB7A3C5D0F5}" type="slidenum">
              <a:rPr lang="en-US" smtClean="0"/>
              <a:pPr/>
              <a:t>7</a:t>
            </a:fld>
            <a:endParaRPr lang="en-US" dirty="0"/>
          </a:p>
        </p:txBody>
      </p:sp>
    </p:spTree>
    <p:custDataLst>
      <p:tags r:id="rId1"/>
    </p:custDataLst>
    <p:extLst>
      <p:ext uri="{BB962C8B-B14F-4D97-AF65-F5344CB8AC3E}">
        <p14:creationId xmlns:p14="http://schemas.microsoft.com/office/powerpoint/2010/main" val="29025214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PG colors">
      <a:dk1>
        <a:srgbClr val="000000"/>
      </a:dk1>
      <a:lt1>
        <a:srgbClr val="FFFFFF"/>
      </a:lt1>
      <a:dk2>
        <a:srgbClr val="5B6870"/>
      </a:dk2>
      <a:lt2>
        <a:srgbClr val="FFFFFF"/>
      </a:lt2>
      <a:accent1>
        <a:srgbClr val="C28E0E"/>
      </a:accent1>
      <a:accent2>
        <a:srgbClr val="ED7D31"/>
      </a:accent2>
      <a:accent3>
        <a:srgbClr val="6E99B3"/>
      </a:accent3>
      <a:accent4>
        <a:srgbClr val="FFC000"/>
      </a:accent4>
      <a:accent5>
        <a:srgbClr val="28A491"/>
      </a:accent5>
      <a:accent6>
        <a:srgbClr val="839E2A"/>
      </a:accent6>
      <a:hlink>
        <a:srgbClr val="6E99B3"/>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rdue Global FullScreen Presentation Templates" id="{F2379EAB-A16D-BC46-B781-56FAC9D49F92}" vid="{460BC5D8-A458-AA45-831B-54A464D285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Purdue Global Presentation Templates Full Screen</Template>
  <TotalTime>92</TotalTime>
  <Words>442</Words>
  <Application>Microsoft Office PowerPoint</Application>
  <PresentationFormat>On-screen Show (4:3)</PresentationFormat>
  <Paragraphs>55</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Impact</vt:lpstr>
      <vt:lpstr>Times</vt:lpstr>
      <vt:lpstr>Wingdings</vt:lpstr>
      <vt:lpstr>Office Theme</vt:lpstr>
      <vt:lpstr>Provide a title for your presentation  </vt:lpstr>
      <vt:lpstr>Identify a Social Problem</vt:lpstr>
      <vt:lpstr>Influences of a Social Problem </vt:lpstr>
      <vt:lpstr>Key Legislation</vt:lpstr>
      <vt:lpstr>Sociological Theories </vt:lpstr>
      <vt:lpstr>Human Services Intervention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Slide: Provide a title for your presentation.</dc:title>
  <dc:creator>Beth Damon</dc:creator>
  <cp:lastModifiedBy>Purdue Global</cp:lastModifiedBy>
  <cp:revision>22</cp:revision>
  <dcterms:created xsi:type="dcterms:W3CDTF">2018-05-03T14:32:24Z</dcterms:created>
  <dcterms:modified xsi:type="dcterms:W3CDTF">2021-12-23T15:35:37Z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0654BCE8-B9FD-4E0C-AB73-EF696D4643E5</vt:lpwstr>
  </property>
  <property fmtid="{D5CDD505-2E9C-101B-9397-08002B2CF9AE}" pid="3" name="ArticulatePath">
    <vt:lpwstr>Unit 8 Assignment Template</vt:lpwstr>
  </property>
</Properties>
</file>