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90" r:id="rId2"/>
    <p:sldId id="289" r:id="rId3"/>
    <p:sldId id="317" r:id="rId4"/>
    <p:sldId id="335" r:id="rId5"/>
    <p:sldId id="318" r:id="rId6"/>
    <p:sldId id="319" r:id="rId7"/>
    <p:sldId id="320" r:id="rId8"/>
    <p:sldId id="334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9"/>
            <p14:sldId id="317"/>
            <p14:sldId id="335"/>
            <p14:sldId id="318"/>
            <p14:sldId id="319"/>
            <p14:sldId id="320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5"/>
    <p:restoredTop sz="94620"/>
  </p:normalViewPr>
  <p:slideViewPr>
    <p:cSldViewPr snapToGrid="0" snapToObjects="1">
      <p:cViewPr varScale="1">
        <p:scale>
          <a:sx n="46" d="100"/>
          <a:sy n="46" d="100"/>
        </p:scale>
        <p:origin x="1218" y="42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0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5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2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 smtClean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2" y="2707341"/>
            <a:ext cx="6790299" cy="1484003"/>
          </a:xfrm>
        </p:spPr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a title for your </a:t>
            </a:r>
            <a:r>
              <a:rPr lang="en-US" dirty="0" smtClean="0"/>
              <a:t>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5" y="3552825"/>
            <a:ext cx="5729858" cy="233362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[Delete this green font as it serves as your guide in this template. Replace it with your own information.]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Name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Course Information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Date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Major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Identify </a:t>
            </a:r>
            <a:r>
              <a:rPr lang="en-US" sz="1800" dirty="0">
                <a:solidFill>
                  <a:srgbClr val="00B050"/>
                </a:solidFill>
              </a:rPr>
              <a:t>your selected major.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Provide </a:t>
            </a:r>
            <a:r>
              <a:rPr lang="en-US" sz="1800" dirty="0">
                <a:solidFill>
                  <a:srgbClr val="00B050"/>
                </a:solidFill>
              </a:rPr>
              <a:t>a brief description of why you selected this major.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Discipline #1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Identify </a:t>
            </a:r>
            <a:r>
              <a:rPr lang="en-US" sz="1800" dirty="0">
                <a:solidFill>
                  <a:srgbClr val="00B050"/>
                </a:solidFill>
              </a:rPr>
              <a:t>a discipline.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Describe </a:t>
            </a:r>
            <a:r>
              <a:rPr lang="en-US" sz="1800" dirty="0">
                <a:solidFill>
                  <a:srgbClr val="00B050"/>
                </a:solidFill>
              </a:rPr>
              <a:t>how the discipline is aligned with your selected major.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Identify </a:t>
            </a:r>
            <a:r>
              <a:rPr lang="en-US" sz="1800" dirty="0">
                <a:solidFill>
                  <a:srgbClr val="00B050"/>
                </a:solidFill>
              </a:rPr>
              <a:t>the site for your state’s official licensure/state requirements related to this discipline.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7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Discipline </a:t>
            </a:r>
            <a:r>
              <a:rPr lang="en-US" sz="2400" dirty="0" smtClean="0"/>
              <a:t>#2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Identify </a:t>
            </a:r>
            <a:r>
              <a:rPr lang="en-US" sz="1800" dirty="0">
                <a:solidFill>
                  <a:srgbClr val="00B050"/>
                </a:solidFill>
              </a:rPr>
              <a:t>a discipline.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Describe </a:t>
            </a:r>
            <a:r>
              <a:rPr lang="en-US" sz="1800" dirty="0">
                <a:solidFill>
                  <a:srgbClr val="00B050"/>
                </a:solidFill>
              </a:rPr>
              <a:t>how the discipline is aligned with your selected major.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Identify </a:t>
            </a:r>
            <a:r>
              <a:rPr lang="en-US" sz="1800" dirty="0">
                <a:solidFill>
                  <a:srgbClr val="00B050"/>
                </a:solidFill>
              </a:rPr>
              <a:t>the site for your state’s official licensure/state requirements related to this discipline.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Disciplines: Similarities and Differences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Compare </a:t>
            </a:r>
            <a:r>
              <a:rPr lang="en-US" sz="1800" dirty="0">
                <a:solidFill>
                  <a:srgbClr val="00B050"/>
                </a:solidFill>
              </a:rPr>
              <a:t>three ways the disciplines are alike.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Contrast </a:t>
            </a:r>
            <a:r>
              <a:rPr lang="en-US" sz="1800" dirty="0">
                <a:solidFill>
                  <a:srgbClr val="00B050"/>
                </a:solidFill>
              </a:rPr>
              <a:t>three ways the disciplines are different.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1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Disciplines: Pros and Cons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Provide </a:t>
            </a:r>
            <a:r>
              <a:rPr lang="en-US" sz="1800" dirty="0">
                <a:solidFill>
                  <a:srgbClr val="00B050"/>
                </a:solidFill>
              </a:rPr>
              <a:t>two pros and cons to each discipline as it relates to your personal/professional interests.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Conclusion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Select </a:t>
            </a:r>
            <a:r>
              <a:rPr lang="en-US" sz="1800" dirty="0">
                <a:solidFill>
                  <a:srgbClr val="00B050"/>
                </a:solidFill>
              </a:rPr>
              <a:t>the discipline that best aligns with your personal/professional interests and describe how it is a good fit for you.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2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Include </a:t>
            </a:r>
            <a:r>
              <a:rPr lang="en-US" sz="1800" dirty="0">
                <a:solidFill>
                  <a:srgbClr val="00B050"/>
                </a:solidFill>
              </a:rPr>
              <a:t>any resources you used, citing each in </a:t>
            </a:r>
            <a:r>
              <a:rPr lang="en-US" sz="1800" dirty="0" err="1">
                <a:solidFill>
                  <a:srgbClr val="00B050"/>
                </a:solidFill>
              </a:rPr>
              <a:t>APA</a:t>
            </a:r>
            <a:r>
              <a:rPr lang="en-US" sz="1800" dirty="0">
                <a:solidFill>
                  <a:srgbClr val="00B050"/>
                </a:solidFill>
              </a:rPr>
              <a:t> format.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2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77</TotalTime>
  <Words>302</Words>
  <Application>Microsoft Office PowerPoint</Application>
  <PresentationFormat>On-screen Show (4:3)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Impact</vt:lpstr>
      <vt:lpstr>Times</vt:lpstr>
      <vt:lpstr>Wingdings</vt:lpstr>
      <vt:lpstr>Office Theme</vt:lpstr>
      <vt:lpstr>Provide a title for your presentation  </vt:lpstr>
      <vt:lpstr>Major</vt:lpstr>
      <vt:lpstr>Discipline #1</vt:lpstr>
      <vt:lpstr>Discipline #2</vt:lpstr>
      <vt:lpstr>Disciplines: Similarities and Differences</vt:lpstr>
      <vt:lpstr>Disciplines: Pros and Cons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Slide: Provide a title for your presentation.  </dc:title>
  <dc:creator/>
  <cp:lastModifiedBy>Purdue Global</cp:lastModifiedBy>
  <cp:revision>16</cp:revision>
  <dcterms:created xsi:type="dcterms:W3CDTF">2018-05-03T14:32:24Z</dcterms:created>
  <dcterms:modified xsi:type="dcterms:W3CDTF">2020-01-18T03:21:17Z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