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1298" autoAdjust="0"/>
  </p:normalViewPr>
  <p:slideViewPr>
    <p:cSldViewPr snapToGrid="0">
      <p:cViewPr varScale="1">
        <p:scale>
          <a:sx n="67" d="100"/>
          <a:sy n="67" d="100"/>
        </p:scale>
        <p:origin x="13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FC12C-0D3A-444B-AE4A-BEB7CFFAB132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E647A-6E05-4ACB-9477-A8CDBEAA17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95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E647A-6E05-4ACB-9477-A8CDBEAA173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91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E647A-6E05-4ACB-9477-A8CDBEAA173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16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7194-8DBA-4145-B725-9A7780FA8638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3C1E-CC30-4361-BAAA-1A0FDE35B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7194-8DBA-4145-B725-9A7780FA8638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3C1E-CC30-4361-BAAA-1A0FDE35B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16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7194-8DBA-4145-B725-9A7780FA8638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3C1E-CC30-4361-BAAA-1A0FDE35B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4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7194-8DBA-4145-B725-9A7780FA8638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3C1E-CC30-4361-BAAA-1A0FDE35B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69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7194-8DBA-4145-B725-9A7780FA8638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3C1E-CC30-4361-BAAA-1A0FDE35B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83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7194-8DBA-4145-B725-9A7780FA8638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3C1E-CC30-4361-BAAA-1A0FDE35B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3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7194-8DBA-4145-B725-9A7780FA8638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3C1E-CC30-4361-BAAA-1A0FDE35B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66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7194-8DBA-4145-B725-9A7780FA8638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3C1E-CC30-4361-BAAA-1A0FDE35B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8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7194-8DBA-4145-B725-9A7780FA8638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3C1E-CC30-4361-BAAA-1A0FDE35B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42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7194-8DBA-4145-B725-9A7780FA8638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3C1E-CC30-4361-BAAA-1A0FDE35B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4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7194-8DBA-4145-B725-9A7780FA8638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3C1E-CC30-4361-BAAA-1A0FDE35B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6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A7194-8DBA-4145-B725-9A7780FA8638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F3C1E-CC30-4361-BAAA-1A0FDE35B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09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195263"/>
            <a:r>
              <a:rPr lang="en-US" dirty="0" smtClean="0"/>
              <a:t>Unit 6 Creative Brief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Name</a:t>
            </a:r>
          </a:p>
          <a:p>
            <a:r>
              <a:rPr lang="en-US" dirty="0" smtClean="0"/>
              <a:t>Class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932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References here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821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Advertising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advertising objectives here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924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general information about your target audience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482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Audience Information-Geodemographics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Geodemographic </a:t>
            </a:r>
            <a:r>
              <a:rPr lang="en-US" dirty="0" smtClean="0"/>
              <a:t>information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541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Audience Information-Psychographics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Psychographic information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866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Audience Information-Behaviorgraphics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behaviorgraphics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029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 of the brand personality and brand positioning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723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 for Target Customer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the take away(s) here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491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an example media selection for the brief (traditional and/or non-traditional)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169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0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84</Words>
  <Application>Microsoft Office PowerPoint</Application>
  <PresentationFormat>Widescreen</PresentationFormat>
  <Paragraphs>24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Unit 6 Creative Brief Template</vt:lpstr>
      <vt:lpstr>The Advertising Objectives:</vt:lpstr>
      <vt:lpstr>Target Audience</vt:lpstr>
      <vt:lpstr>Target Audience Information-Geodemographics</vt:lpstr>
      <vt:lpstr>Target Audience Information-Psychographics</vt:lpstr>
      <vt:lpstr>Target Audience Information-Behaviorgraphics</vt:lpstr>
      <vt:lpstr>Brand information</vt:lpstr>
      <vt:lpstr>Take Away for Target Customer</vt:lpstr>
      <vt:lpstr>Media Selection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Creative Brief Template</dc:title>
  <dc:creator>Argo Family</dc:creator>
  <cp:lastModifiedBy>SV for Purdue Global</cp:lastModifiedBy>
  <cp:revision>7</cp:revision>
  <dcterms:created xsi:type="dcterms:W3CDTF">2016-05-18T21:20:15Z</dcterms:created>
  <dcterms:modified xsi:type="dcterms:W3CDTF">2019-03-04T23:06:33Z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A8089666-D5F6-4C6B-9298-C97A97B67A4C</vt:lpwstr>
  </property>
  <property fmtid="{D5CDD505-2E9C-101B-9397-08002B2CF9AE}" pid="3" name="ArticulatePath">
    <vt:lpwstr>Unit 6 Creative Brief Template</vt:lpwstr>
  </property>
</Properties>
</file>