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theme/theme3.xml" ContentType="application/vnd.openxmlformats-officedocument.theme+xml"/>
  <Override PartName="/ppt/slideLayouts/slideLayout7.xml" ContentType="application/vnd.openxmlformats-officedocument.presentationml.slideLayout+xml"/>
  <Override PartName="/ppt/theme/theme4.xml" ContentType="application/vnd.openxmlformats-officedocument.theme+xml"/>
  <Override PartName="/ppt/slideLayouts/slideLayout8.xml" ContentType="application/vnd.openxmlformats-officedocument.presentationml.slideLayout+xml"/>
  <Override PartName="/ppt/theme/theme5.xml" ContentType="application/vnd.openxmlformats-officedocument.theme+xml"/>
  <Override PartName="/ppt/slideLayouts/slideLayout9.xml" ContentType="application/vnd.openxmlformats-officedocument.presentationml.slideLayout+xml"/>
  <Override PartName="/ppt/theme/theme6.xml" ContentType="application/vnd.openxmlformats-officedocument.theme+xml"/>
  <Override PartName="/ppt/slideLayouts/slideLayout10.xml" ContentType="application/vnd.openxmlformats-officedocument.presentationml.slideLayout+xml"/>
  <Override PartName="/ppt/theme/theme7.xml" ContentType="application/vnd.openxmlformats-officedocument.theme+xml"/>
  <Override PartName="/ppt/slideLayouts/slideLayout11.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 id="2147483660" r:id="rId2"/>
    <p:sldMasterId id="2147483661" r:id="rId3"/>
    <p:sldMasterId id="2147483662" r:id="rId4"/>
    <p:sldMasterId id="2147483663" r:id="rId5"/>
    <p:sldMasterId id="2147483664" r:id="rId6"/>
    <p:sldMasterId id="2147483665" r:id="rId7"/>
    <p:sldMasterId id="2147483666" r:id="rId8"/>
  </p:sldMasterIdLst>
  <p:notesMasterIdLst>
    <p:notesMasterId r:id="rId23"/>
  </p:notesMasterIdLst>
  <p:sldIdLst>
    <p:sldId id="256" r:id="rId9"/>
    <p:sldId id="257" r:id="rId10"/>
    <p:sldId id="258" r:id="rId11"/>
    <p:sldId id="259" r:id="rId12"/>
    <p:sldId id="260" r:id="rId13"/>
    <p:sldId id="261" r:id="rId14"/>
    <p:sldId id="262" r:id="rId15"/>
    <p:sldId id="263" r:id="rId16"/>
    <p:sldId id="264" r:id="rId17"/>
    <p:sldId id="265" r:id="rId18"/>
    <p:sldId id="266" r:id="rId19"/>
    <p:sldId id="267" r:id="rId20"/>
    <p:sldId id="268" r:id="rId21"/>
    <p:sldId id="269" r:id="rId22"/>
  </p:sldIdLst>
  <p:sldSz cx="9144000" cy="6858000" type="screen4x3"/>
  <p:notesSz cx="6858000" cy="9144000"/>
  <p:custDataLst>
    <p:tags r:id="rId24"/>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2" d="100"/>
          <a:sy n="82" d="100"/>
        </p:scale>
        <p:origin x="1566"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3.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tags" Target="tags/tag1.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2.xml"/><Relationship Id="rId19" Type="http://schemas.openxmlformats.org/officeDocument/2006/relationships/slide" Target="slides/slide11.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9pPr>
          </a:lstStyle>
          <a:p>
            <a:endParaRPr dirty="0"/>
          </a:p>
        </p:txBody>
      </p:sp>
      <p:sp>
        <p:nvSpPr>
          <p:cNvPr id="4" name="Shape 4"/>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lvl="0" indent="0" algn="r" rtl="0">
              <a:lnSpc>
                <a:spcPct val="100000"/>
              </a:lnSpc>
              <a:spcBef>
                <a:spcPts val="0"/>
              </a:spcBef>
              <a:spcAft>
                <a:spcPts val="0"/>
              </a:spcAft>
              <a:buNone/>
              <a:defRPr sz="1200"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9pPr>
          </a:lstStyle>
          <a:p>
            <a:endParaRPr dirty="0"/>
          </a:p>
        </p:txBody>
      </p:sp>
      <p:sp>
        <p:nvSpPr>
          <p:cNvPr id="5" name="Shape 5"/>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a:headEnd type="none" w="med" len="med"/>
            <a:tailEnd type="none" w="med" len="med"/>
          </a:ln>
        </p:spPr>
      </p:sp>
      <p:sp>
        <p:nvSpPr>
          <p:cNvPr id="6" name="Shape 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lvl="0" indent="0" algn="l" rtl="0">
              <a:spcBef>
                <a:spcPts val="0"/>
              </a:spcBef>
              <a:buNone/>
              <a:defRPr sz="1800" b="0" i="0" u="none" strike="noStrike" cap="none"/>
            </a:lvl1pPr>
            <a:lvl2pPr marL="457200" marR="0" lvl="1" indent="0" algn="l" rtl="0">
              <a:spcBef>
                <a:spcPts val="0"/>
              </a:spcBef>
              <a:buNone/>
              <a:defRPr sz="1800" b="0" i="0" u="none" strike="noStrike" cap="none"/>
            </a:lvl2pPr>
            <a:lvl3pPr marL="914400" marR="0" lvl="2" indent="0" algn="l" rtl="0">
              <a:spcBef>
                <a:spcPts val="0"/>
              </a:spcBef>
              <a:buNone/>
              <a:defRPr sz="1800" b="0" i="0" u="none" strike="noStrike" cap="none"/>
            </a:lvl3pPr>
            <a:lvl4pPr marL="1371600" marR="0" lvl="3" indent="0" algn="l" rtl="0">
              <a:spcBef>
                <a:spcPts val="0"/>
              </a:spcBef>
              <a:buNone/>
              <a:defRPr sz="1800" b="0" i="0" u="none" strike="noStrike" cap="none"/>
            </a:lvl4pPr>
            <a:lvl5pPr marL="1828800" marR="0" lvl="4" indent="0" algn="l" rtl="0">
              <a:spcBef>
                <a:spcPts val="0"/>
              </a:spcBef>
              <a:buNone/>
              <a:defRPr sz="1800" b="0" i="0" u="none" strike="noStrike" cap="none"/>
            </a:lvl5pPr>
            <a:lvl6pPr marL="2286000" marR="0" lvl="5" indent="0" algn="l" rtl="0">
              <a:spcBef>
                <a:spcPts val="0"/>
              </a:spcBef>
              <a:buNone/>
              <a:defRPr sz="1800" b="0" i="0" u="none" strike="noStrike" cap="none"/>
            </a:lvl6pPr>
            <a:lvl7pPr marL="2743200" marR="0" lvl="6" indent="0" algn="l" rtl="0">
              <a:spcBef>
                <a:spcPts val="0"/>
              </a:spcBef>
              <a:buNone/>
              <a:defRPr sz="1800" b="0" i="0" u="none" strike="noStrike" cap="none"/>
            </a:lvl7pPr>
            <a:lvl8pPr marL="3200400" marR="0" lvl="7" indent="0" algn="l" rtl="0">
              <a:spcBef>
                <a:spcPts val="0"/>
              </a:spcBef>
              <a:buNone/>
              <a:defRPr sz="1800" b="0" i="0" u="none" strike="noStrike" cap="none"/>
            </a:lvl8pPr>
            <a:lvl9pPr marL="3657600" marR="0" lvl="8" indent="0" algn="l" rtl="0">
              <a:spcBef>
                <a:spcPts val="0"/>
              </a:spcBef>
              <a:buNone/>
              <a:defRPr sz="1800" b="0" i="0" u="none" strike="noStrike" cap="none"/>
            </a:lvl9pPr>
          </a:lstStyle>
          <a:p>
            <a:endParaRPr/>
          </a:p>
        </p:txBody>
      </p:sp>
      <p:sp>
        <p:nvSpPr>
          <p:cNvPr id="7" name="Shape 7"/>
          <p:cNvSpPr txBox="1">
            <a:spLocks noGrp="1"/>
          </p:cNvSpPr>
          <p:nvPr>
            <p:ph type="ftr" idx="11"/>
          </p:nvPr>
        </p:nvSpPr>
        <p:spPr>
          <a:xfrm>
            <a:off x="0" y="8685211"/>
            <a:ext cx="2971799" cy="457200"/>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9pPr>
          </a:lstStyle>
          <a:p>
            <a:endParaRPr dirty="0"/>
          </a:p>
        </p:txBody>
      </p:sp>
      <p:sp>
        <p:nvSpPr>
          <p:cNvPr id="8" name="Shape 8"/>
          <p:cNvSpPr txBox="1">
            <a:spLocks noGrp="1"/>
          </p:cNvSpPr>
          <p:nvPr>
            <p:ph type="sldNum" idx="12"/>
          </p:nvPr>
        </p:nvSpPr>
        <p:spPr>
          <a:xfrm>
            <a:off x="3884612" y="8685211"/>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200" b="0" i="0" u="none" strike="noStrike" cap="none">
                <a:solidFill>
                  <a:srgbClr val="000000"/>
                </a:solidFill>
                <a:latin typeface="Arial"/>
                <a:ea typeface="Arial"/>
                <a:cs typeface="Arial"/>
                <a:sym typeface="Arial"/>
              </a:rPr>
              <a:pPr marL="0" marR="0" lvl="0" indent="0" algn="r" rtl="0">
                <a:lnSpc>
                  <a:spcPct val="100000"/>
                </a:lnSpc>
                <a:spcBef>
                  <a:spcPts val="0"/>
                </a:spcBef>
                <a:spcAft>
                  <a:spcPts val="0"/>
                </a:spcAft>
                <a:buClr>
                  <a:srgbClr val="000000"/>
                </a:buClr>
                <a:buSzPct val="25000"/>
                <a:buFont typeface="Arial"/>
                <a:buNone/>
              </a:pPr>
              <a:t>‹#›</a:t>
            </a:fld>
            <a:endParaRPr lang="en-US" sz="12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152114234"/>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Shape 16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dirty="0"/>
          </a:p>
        </p:txBody>
      </p:sp>
      <p:sp>
        <p:nvSpPr>
          <p:cNvPr id="170" name="Shape 17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467040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Shape 22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dirty="0"/>
          </a:p>
        </p:txBody>
      </p:sp>
      <p:sp>
        <p:nvSpPr>
          <p:cNvPr id="224" name="Shape 22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743221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Shape 22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dirty="0"/>
          </a:p>
        </p:txBody>
      </p:sp>
      <p:sp>
        <p:nvSpPr>
          <p:cNvPr id="230" name="Shape 23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821473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Shape 23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dirty="0"/>
          </a:p>
        </p:txBody>
      </p:sp>
      <p:sp>
        <p:nvSpPr>
          <p:cNvPr id="236" name="Shape 23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800401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Shape 24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dirty="0"/>
          </a:p>
        </p:txBody>
      </p:sp>
      <p:sp>
        <p:nvSpPr>
          <p:cNvPr id="242" name="Shape 24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74201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Shape 24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dirty="0"/>
          </a:p>
        </p:txBody>
      </p:sp>
      <p:sp>
        <p:nvSpPr>
          <p:cNvPr id="248" name="Shape 24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151216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Shape 17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dirty="0"/>
          </a:p>
        </p:txBody>
      </p:sp>
      <p:sp>
        <p:nvSpPr>
          <p:cNvPr id="176" name="Shape 17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448126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Shape 18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dirty="0"/>
          </a:p>
        </p:txBody>
      </p:sp>
      <p:sp>
        <p:nvSpPr>
          <p:cNvPr id="182" name="Shape 18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942558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Shape 18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dirty="0"/>
          </a:p>
        </p:txBody>
      </p:sp>
      <p:sp>
        <p:nvSpPr>
          <p:cNvPr id="188" name="Shape 18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432883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Shape 19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dirty="0"/>
          </a:p>
        </p:txBody>
      </p:sp>
      <p:sp>
        <p:nvSpPr>
          <p:cNvPr id="194" name="Shape 19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103922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Shape 19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dirty="0"/>
          </a:p>
        </p:txBody>
      </p:sp>
      <p:sp>
        <p:nvSpPr>
          <p:cNvPr id="200" name="Shape 20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759885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Shape 20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dirty="0"/>
          </a:p>
        </p:txBody>
      </p:sp>
      <p:sp>
        <p:nvSpPr>
          <p:cNvPr id="206" name="Shape 20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091199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Shape 21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dirty="0"/>
          </a:p>
        </p:txBody>
      </p:sp>
      <p:sp>
        <p:nvSpPr>
          <p:cNvPr id="212" name="Shape 21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026255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Shape 21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dirty="0"/>
          </a:p>
        </p:txBody>
      </p:sp>
      <p:sp>
        <p:nvSpPr>
          <p:cNvPr id="218" name="Shape 21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707634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23"/>
        <p:cNvGrpSpPr/>
        <p:nvPr/>
      </p:nvGrpSpPr>
      <p:grpSpPr>
        <a:xfrm>
          <a:off x="0" y="0"/>
          <a:ext cx="0" cy="0"/>
          <a:chOff x="0" y="0"/>
          <a:chExt cx="0" cy="0"/>
        </a:xfrm>
      </p:grpSpPr>
      <p:sp>
        <p:nvSpPr>
          <p:cNvPr id="24" name="Shape 24"/>
          <p:cNvSpPr txBox="1">
            <a:spLocks noGrp="1"/>
          </p:cNvSpPr>
          <p:nvPr>
            <p:ph type="ctrTitle"/>
          </p:nvPr>
        </p:nvSpPr>
        <p:spPr>
          <a:xfrm>
            <a:off x="685800" y="1752600"/>
            <a:ext cx="7772400" cy="1829760"/>
          </a:xfrm>
          <a:prstGeom prst="rect">
            <a:avLst/>
          </a:prstGeom>
          <a:noFill/>
          <a:ln>
            <a:noFill/>
          </a:ln>
        </p:spPr>
        <p:txBody>
          <a:bodyPr lIns="91425" tIns="91425" rIns="91425" bIns="91425" anchor="b" anchorCtr="0"/>
          <a:lstStyle>
            <a:lvl1pPr marL="0" marR="0" lvl="0" indent="0" algn="r" rtl="0">
              <a:spcBef>
                <a:spcPts val="0"/>
              </a:spcBef>
              <a:spcAft>
                <a:spcPts val="0"/>
              </a:spcAft>
              <a:buNone/>
              <a:defRPr sz="4800" b="1" i="0" u="none" strike="noStrike" cap="none">
                <a:solidFill>
                  <a:schemeClr val="dk2"/>
                </a:solidFill>
                <a:latin typeface="Rambla"/>
                <a:ea typeface="Rambla"/>
                <a:cs typeface="Rambla"/>
                <a:sym typeface="Rambla"/>
              </a:defRPr>
            </a:lvl1pPr>
            <a:lvl2pPr marL="0" marR="0" lvl="1" indent="0" algn="l" rtl="0">
              <a:spcBef>
                <a:spcPts val="0"/>
              </a:spcBef>
              <a:spcAft>
                <a:spcPts val="0"/>
              </a:spcAft>
              <a:buNone/>
              <a:defRPr sz="4100" b="1" i="0" u="none" strike="noStrike" cap="none">
                <a:solidFill>
                  <a:schemeClr val="dk2"/>
                </a:solidFill>
                <a:latin typeface="Rambla"/>
                <a:ea typeface="Rambla"/>
                <a:cs typeface="Rambla"/>
                <a:sym typeface="Rambla"/>
              </a:defRPr>
            </a:lvl2pPr>
            <a:lvl3pPr marL="0" marR="0" lvl="2" indent="0" algn="l" rtl="0">
              <a:spcBef>
                <a:spcPts val="0"/>
              </a:spcBef>
              <a:spcAft>
                <a:spcPts val="0"/>
              </a:spcAft>
              <a:buNone/>
              <a:defRPr sz="4100" b="1" i="0" u="none" strike="noStrike" cap="none">
                <a:solidFill>
                  <a:schemeClr val="dk2"/>
                </a:solidFill>
                <a:latin typeface="Rambla"/>
                <a:ea typeface="Rambla"/>
                <a:cs typeface="Rambla"/>
                <a:sym typeface="Rambla"/>
              </a:defRPr>
            </a:lvl3pPr>
            <a:lvl4pPr marL="0" marR="0" lvl="3" indent="0" algn="l" rtl="0">
              <a:spcBef>
                <a:spcPts val="0"/>
              </a:spcBef>
              <a:spcAft>
                <a:spcPts val="0"/>
              </a:spcAft>
              <a:buNone/>
              <a:defRPr sz="4100" b="1" i="0" u="none" strike="noStrike" cap="none">
                <a:solidFill>
                  <a:schemeClr val="dk2"/>
                </a:solidFill>
                <a:latin typeface="Rambla"/>
                <a:ea typeface="Rambla"/>
                <a:cs typeface="Rambla"/>
                <a:sym typeface="Rambla"/>
              </a:defRPr>
            </a:lvl4pPr>
            <a:lvl5pPr marL="0" marR="0" lvl="4" indent="0" algn="l" rtl="0">
              <a:spcBef>
                <a:spcPts val="0"/>
              </a:spcBef>
              <a:spcAft>
                <a:spcPts val="0"/>
              </a:spcAft>
              <a:buNone/>
              <a:defRPr sz="4100" b="1" i="0" u="none" strike="noStrike" cap="none">
                <a:solidFill>
                  <a:schemeClr val="dk2"/>
                </a:solidFill>
                <a:latin typeface="Rambla"/>
                <a:ea typeface="Rambla"/>
                <a:cs typeface="Rambla"/>
                <a:sym typeface="Rambla"/>
              </a:defRPr>
            </a:lvl5pPr>
            <a:lvl6pPr marL="457200" marR="0" lvl="5" indent="0" algn="l" rtl="0">
              <a:spcBef>
                <a:spcPts val="0"/>
              </a:spcBef>
              <a:spcAft>
                <a:spcPts val="0"/>
              </a:spcAft>
              <a:buNone/>
              <a:defRPr sz="4100" b="1" i="0" u="none" strike="noStrike" cap="none">
                <a:solidFill>
                  <a:schemeClr val="dk2"/>
                </a:solidFill>
                <a:latin typeface="Rambla"/>
                <a:ea typeface="Rambla"/>
                <a:cs typeface="Rambla"/>
                <a:sym typeface="Rambla"/>
              </a:defRPr>
            </a:lvl6pPr>
            <a:lvl7pPr marL="914400" marR="0" lvl="6" indent="0" algn="l" rtl="0">
              <a:spcBef>
                <a:spcPts val="0"/>
              </a:spcBef>
              <a:spcAft>
                <a:spcPts val="0"/>
              </a:spcAft>
              <a:buNone/>
              <a:defRPr sz="4100" b="1" i="0" u="none" strike="noStrike" cap="none">
                <a:solidFill>
                  <a:schemeClr val="dk2"/>
                </a:solidFill>
                <a:latin typeface="Rambla"/>
                <a:ea typeface="Rambla"/>
                <a:cs typeface="Rambla"/>
                <a:sym typeface="Rambla"/>
              </a:defRPr>
            </a:lvl7pPr>
            <a:lvl8pPr marL="1371600" marR="0" lvl="7" indent="0" algn="l" rtl="0">
              <a:spcBef>
                <a:spcPts val="0"/>
              </a:spcBef>
              <a:spcAft>
                <a:spcPts val="0"/>
              </a:spcAft>
              <a:buNone/>
              <a:defRPr sz="4100" b="1" i="0" u="none" strike="noStrike" cap="none">
                <a:solidFill>
                  <a:schemeClr val="dk2"/>
                </a:solidFill>
                <a:latin typeface="Rambla"/>
                <a:ea typeface="Rambla"/>
                <a:cs typeface="Rambla"/>
                <a:sym typeface="Rambla"/>
              </a:defRPr>
            </a:lvl8pPr>
            <a:lvl9pPr marL="1828800" marR="0" lvl="8" indent="0" algn="l" rtl="0">
              <a:spcBef>
                <a:spcPts val="0"/>
              </a:spcBef>
              <a:spcAft>
                <a:spcPts val="0"/>
              </a:spcAft>
              <a:buNone/>
              <a:defRPr sz="4100" b="1" i="0" u="none" strike="noStrike" cap="none">
                <a:solidFill>
                  <a:schemeClr val="dk2"/>
                </a:solidFill>
                <a:latin typeface="Rambla"/>
                <a:ea typeface="Rambla"/>
                <a:cs typeface="Rambla"/>
                <a:sym typeface="Rambla"/>
              </a:defRPr>
            </a:lvl9pPr>
          </a:lstStyle>
          <a:p>
            <a:endParaRPr/>
          </a:p>
        </p:txBody>
      </p:sp>
      <p:sp>
        <p:nvSpPr>
          <p:cNvPr id="25" name="Shape 25"/>
          <p:cNvSpPr txBox="1">
            <a:spLocks noGrp="1"/>
          </p:cNvSpPr>
          <p:nvPr>
            <p:ph type="subTitle" idx="1"/>
          </p:nvPr>
        </p:nvSpPr>
        <p:spPr>
          <a:xfrm>
            <a:off x="685800" y="3611607"/>
            <a:ext cx="7772400" cy="1199703"/>
          </a:xfrm>
          <a:prstGeom prst="rect">
            <a:avLst/>
          </a:prstGeom>
          <a:noFill/>
          <a:ln>
            <a:noFill/>
          </a:ln>
        </p:spPr>
        <p:txBody>
          <a:bodyPr lIns="91425" tIns="91425" rIns="91425" bIns="91425" anchor="t" anchorCtr="0"/>
          <a:lstStyle>
            <a:lvl1pPr marL="0" marR="64008" lvl="0" indent="0" algn="r" rtl="0">
              <a:spcBef>
                <a:spcPts val="400"/>
              </a:spcBef>
              <a:spcAft>
                <a:spcPts val="0"/>
              </a:spcAft>
              <a:buClr>
                <a:schemeClr val="accent1"/>
              </a:buClr>
              <a:buFont typeface="Noto Sans Symbols"/>
              <a:buNone/>
              <a:defRPr sz="2700" b="0" i="0" u="none" strike="noStrike" cap="none">
                <a:solidFill>
                  <a:schemeClr val="dk2"/>
                </a:solidFill>
                <a:latin typeface="Rambla"/>
                <a:ea typeface="Rambla"/>
                <a:cs typeface="Rambla"/>
                <a:sym typeface="Rambla"/>
              </a:defRPr>
            </a:lvl1pPr>
            <a:lvl2pPr marL="457200" marR="0" lvl="1" indent="0" algn="ctr" rtl="0">
              <a:spcBef>
                <a:spcPts val="325"/>
              </a:spcBef>
              <a:spcAft>
                <a:spcPts val="0"/>
              </a:spcAft>
              <a:buClr>
                <a:schemeClr val="accent1"/>
              </a:buClr>
              <a:buFont typeface="Verdana"/>
              <a:buNone/>
              <a:defRPr sz="2300" b="0" i="0" u="none" strike="noStrike" cap="none">
                <a:solidFill>
                  <a:schemeClr val="dk1"/>
                </a:solidFill>
                <a:latin typeface="Rambla"/>
                <a:ea typeface="Rambla"/>
                <a:cs typeface="Rambla"/>
                <a:sym typeface="Rambla"/>
              </a:defRPr>
            </a:lvl2pPr>
            <a:lvl3pPr marL="914400" marR="0" lvl="2" indent="0" algn="ctr" rtl="0">
              <a:spcBef>
                <a:spcPts val="350"/>
              </a:spcBef>
              <a:spcAft>
                <a:spcPts val="0"/>
              </a:spcAft>
              <a:buClr>
                <a:schemeClr val="accent2"/>
              </a:buClr>
              <a:buFont typeface="Noto Sans Symbols"/>
              <a:buNone/>
              <a:defRPr sz="2100" b="0" i="0" u="none" strike="noStrike" cap="none">
                <a:solidFill>
                  <a:schemeClr val="dk1"/>
                </a:solidFill>
                <a:latin typeface="Rambla"/>
                <a:ea typeface="Rambla"/>
                <a:cs typeface="Rambla"/>
                <a:sym typeface="Rambla"/>
              </a:defRPr>
            </a:lvl3pPr>
            <a:lvl4pPr marL="1371600" marR="0" lvl="3" indent="0" algn="ctr" rtl="0">
              <a:spcBef>
                <a:spcPts val="350"/>
              </a:spcBef>
              <a:spcAft>
                <a:spcPts val="0"/>
              </a:spcAft>
              <a:buClr>
                <a:schemeClr val="accent2"/>
              </a:buClr>
              <a:buFont typeface="Noto Sans Symbols"/>
              <a:buNone/>
              <a:defRPr sz="1900" b="0" i="0" u="none" strike="noStrike" cap="none">
                <a:solidFill>
                  <a:schemeClr val="dk1"/>
                </a:solidFill>
                <a:latin typeface="Rambla"/>
                <a:ea typeface="Rambla"/>
                <a:cs typeface="Rambla"/>
                <a:sym typeface="Rambla"/>
              </a:defRPr>
            </a:lvl4pPr>
            <a:lvl5pPr marL="1828800" marR="0" lvl="4" indent="0" algn="ctr" rtl="0">
              <a:spcBef>
                <a:spcPts val="350"/>
              </a:spcBef>
              <a:spcAft>
                <a:spcPts val="0"/>
              </a:spcAft>
              <a:buClr>
                <a:schemeClr val="accent2"/>
              </a:buClr>
              <a:buFont typeface="Noto Sans Symbols"/>
              <a:buNone/>
              <a:defRPr sz="1800" b="0" i="0" u="none" strike="noStrike" cap="none">
                <a:solidFill>
                  <a:schemeClr val="dk1"/>
                </a:solidFill>
                <a:latin typeface="Rambla"/>
                <a:ea typeface="Rambla"/>
                <a:cs typeface="Rambla"/>
                <a:sym typeface="Rambla"/>
              </a:defRPr>
            </a:lvl5pPr>
            <a:lvl6pPr marL="2286000" marR="0" lvl="5" indent="0" algn="ctr" rtl="0">
              <a:spcBef>
                <a:spcPts val="350"/>
              </a:spcBef>
              <a:buClr>
                <a:schemeClr val="accent3"/>
              </a:buClr>
              <a:buFont typeface="Noto Sans Symbols"/>
              <a:buNone/>
              <a:defRPr sz="1800" b="0" i="0" u="none" strike="noStrike" cap="none">
                <a:solidFill>
                  <a:schemeClr val="dk1"/>
                </a:solidFill>
                <a:latin typeface="Rambla"/>
                <a:ea typeface="Rambla"/>
                <a:cs typeface="Rambla"/>
                <a:sym typeface="Rambla"/>
              </a:defRPr>
            </a:lvl6pPr>
            <a:lvl7pPr marL="2743200" marR="0" lvl="6" indent="0" algn="ctr" rtl="0">
              <a:spcBef>
                <a:spcPts val="350"/>
              </a:spcBef>
              <a:buClr>
                <a:schemeClr val="accent3"/>
              </a:buClr>
              <a:buFont typeface="Noto Sans Symbols"/>
              <a:buNone/>
              <a:defRPr sz="1600" b="0" i="0" u="none" strike="noStrike" cap="none">
                <a:solidFill>
                  <a:schemeClr val="dk1"/>
                </a:solidFill>
                <a:latin typeface="Rambla"/>
                <a:ea typeface="Rambla"/>
                <a:cs typeface="Rambla"/>
                <a:sym typeface="Rambla"/>
              </a:defRPr>
            </a:lvl7pPr>
            <a:lvl8pPr marL="3200400" marR="0" lvl="7" indent="0" algn="ctr" rtl="0">
              <a:spcBef>
                <a:spcPts val="350"/>
              </a:spcBef>
              <a:buClr>
                <a:schemeClr val="accent3"/>
              </a:buClr>
              <a:buFont typeface="Noto Sans Symbols"/>
              <a:buNone/>
              <a:defRPr sz="1600" b="0" i="0" u="none" strike="noStrike" cap="none">
                <a:solidFill>
                  <a:schemeClr val="dk1"/>
                </a:solidFill>
                <a:latin typeface="Rambla"/>
                <a:ea typeface="Rambla"/>
                <a:cs typeface="Rambla"/>
                <a:sym typeface="Rambla"/>
              </a:defRPr>
            </a:lvl8pPr>
            <a:lvl9pPr marL="3657600" marR="0" lvl="8" indent="0" algn="ctr" rtl="0">
              <a:spcBef>
                <a:spcPts val="350"/>
              </a:spcBef>
              <a:buClr>
                <a:schemeClr val="accent3"/>
              </a:buClr>
              <a:buFont typeface="Noto Sans Symbols"/>
              <a:buNone/>
              <a:defRPr sz="1600" b="0" i="0" u="none" strike="noStrike" cap="none">
                <a:solidFill>
                  <a:schemeClr val="dk1"/>
                </a:solidFill>
                <a:latin typeface="Rambla"/>
                <a:ea typeface="Rambla"/>
                <a:cs typeface="Rambla"/>
                <a:sym typeface="Rambla"/>
              </a:defRPr>
            </a:lvl9pPr>
          </a:lstStyle>
          <a:p>
            <a:endParaRPr/>
          </a:p>
        </p:txBody>
      </p:sp>
      <p:sp>
        <p:nvSpPr>
          <p:cNvPr id="26" name="Shape 26"/>
          <p:cNvSpPr txBox="1">
            <a:spLocks noGrp="1"/>
          </p:cNvSpPr>
          <p:nvPr>
            <p:ph type="dt" idx="10"/>
          </p:nvPr>
        </p:nvSpPr>
        <p:spPr>
          <a:xfrm>
            <a:off x="6727825" y="6408737"/>
            <a:ext cx="1919287" cy="365125"/>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None/>
              <a:defRPr sz="1000" b="0" i="0" u="none">
                <a:solidFill>
                  <a:srgbClr val="FFFFFF"/>
                </a:solidFill>
                <a:latin typeface="Arial"/>
                <a:ea typeface="Arial"/>
                <a:cs typeface="Arial"/>
                <a:sym typeface="Arial"/>
              </a:defRPr>
            </a:lvl1pPr>
            <a:lvl2pPr marL="457200" marR="0" lvl="1"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9pPr>
          </a:lstStyle>
          <a:p>
            <a:endParaRPr dirty="0"/>
          </a:p>
        </p:txBody>
      </p:sp>
      <p:sp>
        <p:nvSpPr>
          <p:cNvPr id="27" name="Shape 27"/>
          <p:cNvSpPr txBox="1">
            <a:spLocks noGrp="1"/>
          </p:cNvSpPr>
          <p:nvPr>
            <p:ph type="ftr" idx="11"/>
          </p:nvPr>
        </p:nvSpPr>
        <p:spPr>
          <a:xfrm>
            <a:off x="4379912" y="6408737"/>
            <a:ext cx="2351086" cy="365125"/>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None/>
              <a:defRPr sz="1800" b="0"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9pPr>
          </a:lstStyle>
          <a:p>
            <a:endParaRPr dirty="0"/>
          </a:p>
        </p:txBody>
      </p:sp>
      <p:sp>
        <p:nvSpPr>
          <p:cNvPr id="28" name="Shape 28"/>
          <p:cNvSpPr txBox="1">
            <a:spLocks noGrp="1"/>
          </p:cNvSpPr>
          <p:nvPr>
            <p:ph type="sldNum" idx="12"/>
          </p:nvPr>
        </p:nvSpPr>
        <p:spPr>
          <a:xfrm>
            <a:off x="8647111" y="6408737"/>
            <a:ext cx="366711" cy="365125"/>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FFFFFF"/>
              </a:buClr>
              <a:buSzPct val="25000"/>
              <a:buFont typeface="Arial"/>
              <a:buNone/>
            </a:pPr>
            <a:fld id="{00000000-1234-1234-1234-123412341234}" type="slidenum">
              <a:rPr lang="en-US" sz="1000" b="0" i="0" u="none">
                <a:solidFill>
                  <a:srgbClr val="FFFFFF"/>
                </a:solidFill>
                <a:latin typeface="Arial"/>
                <a:ea typeface="Arial"/>
                <a:cs typeface="Arial"/>
                <a:sym typeface="Arial"/>
              </a:rPr>
              <a:pPr marL="0" marR="0" lvl="0" indent="0" algn="r" rtl="0">
                <a:lnSpc>
                  <a:spcPct val="100000"/>
                </a:lnSpc>
                <a:spcBef>
                  <a:spcPts val="0"/>
                </a:spcBef>
                <a:spcAft>
                  <a:spcPts val="0"/>
                </a:spcAft>
                <a:buClr>
                  <a:srgbClr val="FFFFFF"/>
                </a:buClr>
                <a:buSzPct val="25000"/>
                <a:buFont typeface="Arial"/>
                <a:buNone/>
              </a:pPr>
              <a:t>‹#›</a:t>
            </a:fld>
            <a:endParaRPr lang="en-US" sz="1000" b="0" i="0" u="none" dirty="0">
              <a:solidFill>
                <a:srgbClr val="FFFFFF"/>
              </a:solidFill>
              <a:latin typeface="Arial"/>
              <a:ea typeface="Arial"/>
              <a:cs typeface="Arial"/>
              <a:sym typeface="Aria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140"/>
        <p:cNvGrpSpPr/>
        <p:nvPr/>
      </p:nvGrpSpPr>
      <p:grpSpPr>
        <a:xfrm>
          <a:off x="0" y="0"/>
          <a:ext cx="0" cy="0"/>
          <a:chOff x="0" y="0"/>
          <a:chExt cx="0" cy="0"/>
        </a:xfrm>
      </p:grpSpPr>
      <p:sp>
        <p:nvSpPr>
          <p:cNvPr id="141" name="Shape 141"/>
          <p:cNvSpPr txBox="1">
            <a:spLocks noGrp="1"/>
          </p:cNvSpPr>
          <p:nvPr>
            <p:ph type="title"/>
          </p:nvPr>
        </p:nvSpPr>
        <p:spPr>
          <a:xfrm>
            <a:off x="914400" y="4876800"/>
            <a:ext cx="7481775" cy="457200"/>
          </a:xfrm>
          <a:prstGeom prst="rect">
            <a:avLst/>
          </a:prstGeom>
          <a:noFill/>
          <a:ln>
            <a:noFill/>
          </a:ln>
        </p:spPr>
        <p:txBody>
          <a:bodyPr lIns="91425" tIns="91425" rIns="91425" bIns="91425" anchor="t" anchorCtr="0"/>
          <a:lstStyle>
            <a:lvl1pPr marL="0" marR="0" lvl="0" indent="0" algn="r" rtl="0">
              <a:spcBef>
                <a:spcPts val="0"/>
              </a:spcBef>
              <a:spcAft>
                <a:spcPts val="0"/>
              </a:spcAft>
              <a:buClr>
                <a:schemeClr val="accent1"/>
              </a:buClr>
              <a:buFont typeface="Rambla"/>
              <a:buNone/>
              <a:defRPr sz="2500" b="0" i="0" u="none" strike="noStrike" cap="none">
                <a:solidFill>
                  <a:schemeClr val="accent1"/>
                </a:solidFill>
                <a:latin typeface="Rambla"/>
                <a:ea typeface="Rambla"/>
                <a:cs typeface="Rambla"/>
                <a:sym typeface="Rambla"/>
              </a:defRPr>
            </a:lvl1pPr>
            <a:lvl2pPr marL="0" marR="0" lvl="1" indent="0" algn="l" rtl="0">
              <a:spcBef>
                <a:spcPts val="0"/>
              </a:spcBef>
              <a:spcAft>
                <a:spcPts val="0"/>
              </a:spcAft>
              <a:buNone/>
              <a:defRPr sz="4100" b="1" i="0" u="none" strike="noStrike" cap="none">
                <a:solidFill>
                  <a:schemeClr val="dk2"/>
                </a:solidFill>
                <a:latin typeface="Rambla"/>
                <a:ea typeface="Rambla"/>
                <a:cs typeface="Rambla"/>
                <a:sym typeface="Rambla"/>
              </a:defRPr>
            </a:lvl2pPr>
            <a:lvl3pPr marL="0" marR="0" lvl="2" indent="0" algn="l" rtl="0">
              <a:spcBef>
                <a:spcPts val="0"/>
              </a:spcBef>
              <a:spcAft>
                <a:spcPts val="0"/>
              </a:spcAft>
              <a:buNone/>
              <a:defRPr sz="4100" b="1" i="0" u="none" strike="noStrike" cap="none">
                <a:solidFill>
                  <a:schemeClr val="dk2"/>
                </a:solidFill>
                <a:latin typeface="Rambla"/>
                <a:ea typeface="Rambla"/>
                <a:cs typeface="Rambla"/>
                <a:sym typeface="Rambla"/>
              </a:defRPr>
            </a:lvl3pPr>
            <a:lvl4pPr marL="0" marR="0" lvl="3" indent="0" algn="l" rtl="0">
              <a:spcBef>
                <a:spcPts val="0"/>
              </a:spcBef>
              <a:spcAft>
                <a:spcPts val="0"/>
              </a:spcAft>
              <a:buNone/>
              <a:defRPr sz="4100" b="1" i="0" u="none" strike="noStrike" cap="none">
                <a:solidFill>
                  <a:schemeClr val="dk2"/>
                </a:solidFill>
                <a:latin typeface="Rambla"/>
                <a:ea typeface="Rambla"/>
                <a:cs typeface="Rambla"/>
                <a:sym typeface="Rambla"/>
              </a:defRPr>
            </a:lvl4pPr>
            <a:lvl5pPr marL="0" marR="0" lvl="4" indent="0" algn="l" rtl="0">
              <a:spcBef>
                <a:spcPts val="0"/>
              </a:spcBef>
              <a:spcAft>
                <a:spcPts val="0"/>
              </a:spcAft>
              <a:buNone/>
              <a:defRPr sz="4100" b="1" i="0" u="none" strike="noStrike" cap="none">
                <a:solidFill>
                  <a:schemeClr val="dk2"/>
                </a:solidFill>
                <a:latin typeface="Rambla"/>
                <a:ea typeface="Rambla"/>
                <a:cs typeface="Rambla"/>
                <a:sym typeface="Rambla"/>
              </a:defRPr>
            </a:lvl5pPr>
            <a:lvl6pPr marL="457200" marR="0" lvl="5" indent="0" algn="l" rtl="0">
              <a:spcBef>
                <a:spcPts val="0"/>
              </a:spcBef>
              <a:spcAft>
                <a:spcPts val="0"/>
              </a:spcAft>
              <a:buNone/>
              <a:defRPr sz="4100" b="1" i="0" u="none" strike="noStrike" cap="none">
                <a:solidFill>
                  <a:schemeClr val="dk2"/>
                </a:solidFill>
                <a:latin typeface="Rambla"/>
                <a:ea typeface="Rambla"/>
                <a:cs typeface="Rambla"/>
                <a:sym typeface="Rambla"/>
              </a:defRPr>
            </a:lvl6pPr>
            <a:lvl7pPr marL="914400" marR="0" lvl="6" indent="0" algn="l" rtl="0">
              <a:spcBef>
                <a:spcPts val="0"/>
              </a:spcBef>
              <a:spcAft>
                <a:spcPts val="0"/>
              </a:spcAft>
              <a:buNone/>
              <a:defRPr sz="4100" b="1" i="0" u="none" strike="noStrike" cap="none">
                <a:solidFill>
                  <a:schemeClr val="dk2"/>
                </a:solidFill>
                <a:latin typeface="Rambla"/>
                <a:ea typeface="Rambla"/>
                <a:cs typeface="Rambla"/>
                <a:sym typeface="Rambla"/>
              </a:defRPr>
            </a:lvl7pPr>
            <a:lvl8pPr marL="1371600" marR="0" lvl="7" indent="0" algn="l" rtl="0">
              <a:spcBef>
                <a:spcPts val="0"/>
              </a:spcBef>
              <a:spcAft>
                <a:spcPts val="0"/>
              </a:spcAft>
              <a:buNone/>
              <a:defRPr sz="4100" b="1" i="0" u="none" strike="noStrike" cap="none">
                <a:solidFill>
                  <a:schemeClr val="dk2"/>
                </a:solidFill>
                <a:latin typeface="Rambla"/>
                <a:ea typeface="Rambla"/>
                <a:cs typeface="Rambla"/>
                <a:sym typeface="Rambla"/>
              </a:defRPr>
            </a:lvl8pPr>
            <a:lvl9pPr marL="1828800" marR="0" lvl="8" indent="0" algn="l" rtl="0">
              <a:spcBef>
                <a:spcPts val="0"/>
              </a:spcBef>
              <a:spcAft>
                <a:spcPts val="0"/>
              </a:spcAft>
              <a:buNone/>
              <a:defRPr sz="4100" b="1" i="0" u="none" strike="noStrike" cap="none">
                <a:solidFill>
                  <a:schemeClr val="dk2"/>
                </a:solidFill>
                <a:latin typeface="Rambla"/>
                <a:ea typeface="Rambla"/>
                <a:cs typeface="Rambla"/>
                <a:sym typeface="Rambla"/>
              </a:defRPr>
            </a:lvl9pPr>
          </a:lstStyle>
          <a:p>
            <a:endParaRPr/>
          </a:p>
        </p:txBody>
      </p:sp>
      <p:sp>
        <p:nvSpPr>
          <p:cNvPr id="142" name="Shape 142"/>
          <p:cNvSpPr txBox="1">
            <a:spLocks noGrp="1"/>
          </p:cNvSpPr>
          <p:nvPr>
            <p:ph type="body" idx="1"/>
          </p:nvPr>
        </p:nvSpPr>
        <p:spPr>
          <a:xfrm>
            <a:off x="4419600" y="5355101"/>
            <a:ext cx="3974592" cy="914400"/>
          </a:xfrm>
          <a:prstGeom prst="rect">
            <a:avLst/>
          </a:prstGeom>
          <a:noFill/>
          <a:ln>
            <a:noFill/>
          </a:ln>
        </p:spPr>
        <p:txBody>
          <a:bodyPr lIns="91425" tIns="91425" rIns="91425" bIns="91425" anchor="t" anchorCtr="0"/>
          <a:lstStyle>
            <a:lvl1pPr marL="0" marR="0" lvl="0" indent="0" algn="r" rtl="0">
              <a:spcBef>
                <a:spcPts val="400"/>
              </a:spcBef>
              <a:spcAft>
                <a:spcPts val="0"/>
              </a:spcAft>
              <a:buClr>
                <a:schemeClr val="accent1"/>
              </a:buClr>
              <a:buFont typeface="Noto Sans Symbols"/>
              <a:buNone/>
              <a:defRPr sz="1600" b="0" i="0" u="none" strike="noStrike" cap="none">
                <a:solidFill>
                  <a:schemeClr val="dk1"/>
                </a:solidFill>
                <a:latin typeface="Rambla"/>
                <a:ea typeface="Rambla"/>
                <a:cs typeface="Rambla"/>
                <a:sym typeface="Rambla"/>
              </a:defRPr>
            </a:lvl1pPr>
            <a:lvl2pPr marL="620713" marR="0" lvl="1" indent="-239712" algn="l" rtl="0">
              <a:spcBef>
                <a:spcPts val="325"/>
              </a:spcBef>
              <a:spcAft>
                <a:spcPts val="0"/>
              </a:spcAft>
              <a:buClr>
                <a:schemeClr val="accent1"/>
              </a:buClr>
              <a:buFont typeface="Verdana"/>
              <a:buNone/>
              <a:defRPr sz="1200" b="0" i="0" u="none" strike="noStrike" cap="none">
                <a:solidFill>
                  <a:schemeClr val="dk1"/>
                </a:solidFill>
                <a:latin typeface="Rambla"/>
                <a:ea typeface="Rambla"/>
                <a:cs typeface="Rambla"/>
                <a:sym typeface="Rambla"/>
              </a:defRPr>
            </a:lvl2pPr>
            <a:lvl3pPr marL="858838" marR="0" lvl="2" indent="-236537" algn="l" rtl="0">
              <a:spcBef>
                <a:spcPts val="350"/>
              </a:spcBef>
              <a:spcAft>
                <a:spcPts val="0"/>
              </a:spcAft>
              <a:buClr>
                <a:schemeClr val="accent2"/>
              </a:buClr>
              <a:buFont typeface="Noto Sans Symbols"/>
              <a:buNone/>
              <a:defRPr sz="1000" b="0" i="0" u="none" strike="noStrike" cap="none">
                <a:solidFill>
                  <a:schemeClr val="dk1"/>
                </a:solidFill>
                <a:latin typeface="Rambla"/>
                <a:ea typeface="Rambla"/>
                <a:cs typeface="Rambla"/>
                <a:sym typeface="Rambla"/>
              </a:defRPr>
            </a:lvl3pPr>
            <a:lvl4pPr marL="1143000" marR="0" lvl="3" indent="-228600" algn="l" rtl="0">
              <a:spcBef>
                <a:spcPts val="350"/>
              </a:spcBef>
              <a:spcAft>
                <a:spcPts val="0"/>
              </a:spcAft>
              <a:buClr>
                <a:schemeClr val="accent2"/>
              </a:buClr>
              <a:buFont typeface="Noto Sans Symbols"/>
              <a:buNone/>
              <a:defRPr sz="900" b="0" i="0" u="none" strike="noStrike" cap="none">
                <a:solidFill>
                  <a:schemeClr val="dk1"/>
                </a:solidFill>
                <a:latin typeface="Rambla"/>
                <a:ea typeface="Rambla"/>
                <a:cs typeface="Rambla"/>
                <a:sym typeface="Rambla"/>
              </a:defRPr>
            </a:lvl4pPr>
            <a:lvl5pPr marL="1371600" marR="0" lvl="4" indent="-228600" algn="l" rtl="0">
              <a:spcBef>
                <a:spcPts val="350"/>
              </a:spcBef>
              <a:spcAft>
                <a:spcPts val="0"/>
              </a:spcAft>
              <a:buClr>
                <a:schemeClr val="accent2"/>
              </a:buClr>
              <a:buFont typeface="Noto Sans Symbols"/>
              <a:buNone/>
              <a:defRPr sz="900" b="0" i="0" u="none" strike="noStrike" cap="none">
                <a:solidFill>
                  <a:schemeClr val="dk1"/>
                </a:solidFill>
                <a:latin typeface="Rambla"/>
                <a:ea typeface="Rambla"/>
                <a:cs typeface="Rambla"/>
                <a:sym typeface="Rambla"/>
              </a:defRPr>
            </a:lvl5pPr>
            <a:lvl6pPr marL="1600200" marR="0" lvl="5" indent="-114300" algn="l" rtl="0">
              <a:spcBef>
                <a:spcPts val="350"/>
              </a:spcBef>
              <a:buClr>
                <a:schemeClr val="accent3"/>
              </a:buClr>
              <a:buSzPct val="100000"/>
              <a:buFont typeface="Noto Sans Symbols"/>
              <a:buChar char="◾"/>
              <a:defRPr sz="1800" b="0" i="0" u="none" strike="noStrike" cap="none">
                <a:solidFill>
                  <a:schemeClr val="dk1"/>
                </a:solidFill>
                <a:latin typeface="Rambla"/>
                <a:ea typeface="Rambla"/>
                <a:cs typeface="Rambla"/>
                <a:sym typeface="Rambla"/>
              </a:defRPr>
            </a:lvl6pPr>
            <a:lvl7pPr marL="1828800" marR="0" lvl="6" indent="-127000" algn="l" rtl="0">
              <a:spcBef>
                <a:spcPts val="350"/>
              </a:spcBef>
              <a:buClr>
                <a:schemeClr val="accent3"/>
              </a:buClr>
              <a:buSzPct val="100000"/>
              <a:buFont typeface="Noto Sans Symbols"/>
              <a:buChar char="◾"/>
              <a:defRPr sz="1600" b="0" i="0" u="none" strike="noStrike" cap="none">
                <a:solidFill>
                  <a:schemeClr val="dk1"/>
                </a:solidFill>
                <a:latin typeface="Rambla"/>
                <a:ea typeface="Rambla"/>
                <a:cs typeface="Rambla"/>
                <a:sym typeface="Rambla"/>
              </a:defRPr>
            </a:lvl7pPr>
            <a:lvl8pPr marL="2057400" marR="0" lvl="7" indent="-127000" algn="l" rtl="0">
              <a:spcBef>
                <a:spcPts val="350"/>
              </a:spcBef>
              <a:buClr>
                <a:schemeClr val="accent3"/>
              </a:buClr>
              <a:buSzPct val="100000"/>
              <a:buFont typeface="Noto Sans Symbols"/>
              <a:buChar char="◾"/>
              <a:defRPr sz="1600" b="0" i="0" u="none" strike="noStrike" cap="none">
                <a:solidFill>
                  <a:schemeClr val="dk1"/>
                </a:solidFill>
                <a:latin typeface="Rambla"/>
                <a:ea typeface="Rambla"/>
                <a:cs typeface="Rambla"/>
                <a:sym typeface="Rambla"/>
              </a:defRPr>
            </a:lvl8pPr>
            <a:lvl9pPr marL="2286000" marR="0" lvl="8" indent="-127000" algn="l" rtl="0">
              <a:spcBef>
                <a:spcPts val="350"/>
              </a:spcBef>
              <a:buClr>
                <a:schemeClr val="accent3"/>
              </a:buClr>
              <a:buSzPct val="100000"/>
              <a:buFont typeface="Noto Sans Symbols"/>
              <a:buChar char="◾"/>
              <a:defRPr sz="1600" b="0" i="0" u="none" strike="noStrike" cap="none">
                <a:solidFill>
                  <a:schemeClr val="dk1"/>
                </a:solidFill>
                <a:latin typeface="Rambla"/>
                <a:ea typeface="Rambla"/>
                <a:cs typeface="Rambla"/>
                <a:sym typeface="Rambla"/>
              </a:defRPr>
            </a:lvl9pPr>
          </a:lstStyle>
          <a:p>
            <a:endParaRPr/>
          </a:p>
        </p:txBody>
      </p:sp>
      <p:sp>
        <p:nvSpPr>
          <p:cNvPr id="143" name="Shape 143"/>
          <p:cNvSpPr txBox="1">
            <a:spLocks noGrp="1"/>
          </p:cNvSpPr>
          <p:nvPr>
            <p:ph type="body" idx="2"/>
          </p:nvPr>
        </p:nvSpPr>
        <p:spPr>
          <a:xfrm>
            <a:off x="914400" y="274319"/>
            <a:ext cx="7479791" cy="4572000"/>
          </a:xfrm>
          <a:prstGeom prst="rect">
            <a:avLst/>
          </a:prstGeom>
          <a:noFill/>
          <a:ln>
            <a:noFill/>
          </a:ln>
        </p:spPr>
        <p:txBody>
          <a:bodyPr lIns="91425" tIns="91425" rIns="91425" bIns="91425" anchor="t" anchorCtr="0"/>
          <a:lstStyle>
            <a:lvl1pPr marL="365125" marR="0" lvl="0" indent="-125348" algn="l" rtl="0">
              <a:spcBef>
                <a:spcPts val="400"/>
              </a:spcBef>
              <a:spcAft>
                <a:spcPts val="0"/>
              </a:spcAft>
              <a:buClr>
                <a:schemeClr val="accent1"/>
              </a:buClr>
              <a:buSzPct val="68000"/>
              <a:buFont typeface="Noto Sans Symbols"/>
              <a:buChar char="▶"/>
              <a:defRPr sz="3200" b="0" i="0" u="none" strike="noStrike" cap="none">
                <a:solidFill>
                  <a:schemeClr val="dk1"/>
                </a:solidFill>
                <a:latin typeface="Rambla"/>
                <a:ea typeface="Rambla"/>
                <a:cs typeface="Rambla"/>
                <a:sym typeface="Rambla"/>
              </a:defRPr>
            </a:lvl1pPr>
            <a:lvl2pPr marL="620713" marR="0" lvl="1" indent="-61912" algn="l" rtl="0">
              <a:spcBef>
                <a:spcPts val="325"/>
              </a:spcBef>
              <a:spcAft>
                <a:spcPts val="0"/>
              </a:spcAft>
              <a:buClr>
                <a:schemeClr val="accent1"/>
              </a:buClr>
              <a:buSzPct val="100000"/>
              <a:buFont typeface="Verdana"/>
              <a:buChar char="◦"/>
              <a:defRPr sz="2800" b="0" i="0" u="none" strike="noStrike" cap="none">
                <a:solidFill>
                  <a:schemeClr val="dk1"/>
                </a:solidFill>
                <a:latin typeface="Rambla"/>
                <a:ea typeface="Rambla"/>
                <a:cs typeface="Rambla"/>
                <a:sym typeface="Rambla"/>
              </a:defRPr>
            </a:lvl2pPr>
            <a:lvl3pPr marL="858838" marR="0" lvl="2" indent="-84137" algn="l" rtl="0">
              <a:spcBef>
                <a:spcPts val="350"/>
              </a:spcBef>
              <a:spcAft>
                <a:spcPts val="0"/>
              </a:spcAft>
              <a:buClr>
                <a:schemeClr val="accent2"/>
              </a:buClr>
              <a:buSzPct val="100000"/>
              <a:buFont typeface="Noto Sans Symbols"/>
              <a:buChar char="⚫"/>
              <a:defRPr sz="2400" b="0" i="0" u="none" strike="noStrike" cap="none">
                <a:solidFill>
                  <a:schemeClr val="dk1"/>
                </a:solidFill>
                <a:latin typeface="Rambla"/>
                <a:ea typeface="Rambla"/>
                <a:cs typeface="Rambla"/>
                <a:sym typeface="Rambla"/>
              </a:defRPr>
            </a:lvl3pPr>
            <a:lvl4pPr marL="1143000" marR="0" lvl="3" indent="-101600" algn="l" rtl="0">
              <a:spcBef>
                <a:spcPts val="350"/>
              </a:spcBef>
              <a:spcAft>
                <a:spcPts val="0"/>
              </a:spcAft>
              <a:buClr>
                <a:schemeClr val="accent2"/>
              </a:buClr>
              <a:buSzPct val="100000"/>
              <a:buFont typeface="Noto Sans Symbols"/>
              <a:buChar char="⚫"/>
              <a:defRPr sz="2000" b="0" i="0" u="none" strike="noStrike" cap="none">
                <a:solidFill>
                  <a:schemeClr val="dk1"/>
                </a:solidFill>
                <a:latin typeface="Rambla"/>
                <a:ea typeface="Rambla"/>
                <a:cs typeface="Rambla"/>
                <a:sym typeface="Rambla"/>
              </a:defRPr>
            </a:lvl4pPr>
            <a:lvl5pPr marL="1371600" marR="0" lvl="4" indent="-101600" algn="l" rtl="0">
              <a:spcBef>
                <a:spcPts val="350"/>
              </a:spcBef>
              <a:spcAft>
                <a:spcPts val="0"/>
              </a:spcAft>
              <a:buClr>
                <a:schemeClr val="accent2"/>
              </a:buClr>
              <a:buSzPct val="100000"/>
              <a:buFont typeface="Noto Sans Symbols"/>
              <a:buChar char="⚫"/>
              <a:defRPr sz="2000" b="0" i="0" u="none" strike="noStrike" cap="none">
                <a:solidFill>
                  <a:schemeClr val="dk1"/>
                </a:solidFill>
                <a:latin typeface="Rambla"/>
                <a:ea typeface="Rambla"/>
                <a:cs typeface="Rambla"/>
                <a:sym typeface="Rambla"/>
              </a:defRPr>
            </a:lvl5pPr>
            <a:lvl6pPr marL="1600200" marR="0" lvl="5" indent="-114300" algn="l" rtl="0">
              <a:spcBef>
                <a:spcPts val="350"/>
              </a:spcBef>
              <a:buClr>
                <a:schemeClr val="accent3"/>
              </a:buClr>
              <a:buSzPct val="100000"/>
              <a:buFont typeface="Noto Sans Symbols"/>
              <a:buChar char="◾"/>
              <a:defRPr sz="1800" b="0" i="0" u="none" strike="noStrike" cap="none">
                <a:solidFill>
                  <a:schemeClr val="dk1"/>
                </a:solidFill>
                <a:latin typeface="Rambla"/>
                <a:ea typeface="Rambla"/>
                <a:cs typeface="Rambla"/>
                <a:sym typeface="Rambla"/>
              </a:defRPr>
            </a:lvl6pPr>
            <a:lvl7pPr marL="1828800" marR="0" lvl="6" indent="-127000" algn="l" rtl="0">
              <a:spcBef>
                <a:spcPts val="350"/>
              </a:spcBef>
              <a:buClr>
                <a:schemeClr val="accent3"/>
              </a:buClr>
              <a:buSzPct val="100000"/>
              <a:buFont typeface="Noto Sans Symbols"/>
              <a:buChar char="◾"/>
              <a:defRPr sz="1600" b="0" i="0" u="none" strike="noStrike" cap="none">
                <a:solidFill>
                  <a:schemeClr val="dk1"/>
                </a:solidFill>
                <a:latin typeface="Rambla"/>
                <a:ea typeface="Rambla"/>
                <a:cs typeface="Rambla"/>
                <a:sym typeface="Rambla"/>
              </a:defRPr>
            </a:lvl7pPr>
            <a:lvl8pPr marL="2057400" marR="0" lvl="7" indent="-127000" algn="l" rtl="0">
              <a:spcBef>
                <a:spcPts val="350"/>
              </a:spcBef>
              <a:buClr>
                <a:schemeClr val="accent3"/>
              </a:buClr>
              <a:buSzPct val="100000"/>
              <a:buFont typeface="Noto Sans Symbols"/>
              <a:buChar char="◾"/>
              <a:defRPr sz="1600" b="0" i="0" u="none" strike="noStrike" cap="none">
                <a:solidFill>
                  <a:schemeClr val="dk1"/>
                </a:solidFill>
                <a:latin typeface="Rambla"/>
                <a:ea typeface="Rambla"/>
                <a:cs typeface="Rambla"/>
                <a:sym typeface="Rambla"/>
              </a:defRPr>
            </a:lvl8pPr>
            <a:lvl9pPr marL="2286000" marR="0" lvl="8" indent="-127000" algn="l" rtl="0">
              <a:spcBef>
                <a:spcPts val="350"/>
              </a:spcBef>
              <a:buClr>
                <a:schemeClr val="accent3"/>
              </a:buClr>
              <a:buSzPct val="100000"/>
              <a:buFont typeface="Noto Sans Symbols"/>
              <a:buChar char="◾"/>
              <a:defRPr sz="1600" b="0" i="0" u="none" strike="noStrike" cap="none">
                <a:solidFill>
                  <a:schemeClr val="dk1"/>
                </a:solidFill>
                <a:latin typeface="Rambla"/>
                <a:ea typeface="Rambla"/>
                <a:cs typeface="Rambla"/>
                <a:sym typeface="Rambla"/>
              </a:defRPr>
            </a:lvl9pPr>
          </a:lstStyle>
          <a:p>
            <a:endParaRPr/>
          </a:p>
        </p:txBody>
      </p:sp>
      <p:sp>
        <p:nvSpPr>
          <p:cNvPr id="144" name="Shape 144"/>
          <p:cNvSpPr txBox="1">
            <a:spLocks noGrp="1"/>
          </p:cNvSpPr>
          <p:nvPr>
            <p:ph type="dt" idx="10"/>
          </p:nvPr>
        </p:nvSpPr>
        <p:spPr>
          <a:xfrm>
            <a:off x="6727825" y="6408737"/>
            <a:ext cx="1919287" cy="365125"/>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None/>
              <a:defRPr sz="1000" b="0"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9pPr>
          </a:lstStyle>
          <a:p>
            <a:endParaRPr dirty="0"/>
          </a:p>
        </p:txBody>
      </p:sp>
      <p:sp>
        <p:nvSpPr>
          <p:cNvPr id="145" name="Shape 145"/>
          <p:cNvSpPr txBox="1">
            <a:spLocks noGrp="1"/>
          </p:cNvSpPr>
          <p:nvPr>
            <p:ph type="ftr" idx="11"/>
          </p:nvPr>
        </p:nvSpPr>
        <p:spPr>
          <a:xfrm>
            <a:off x="4379912" y="6408737"/>
            <a:ext cx="2351086" cy="365125"/>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None/>
              <a:defRPr sz="1800" b="0"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9pPr>
          </a:lstStyle>
          <a:p>
            <a:endParaRPr dirty="0"/>
          </a:p>
        </p:txBody>
      </p:sp>
      <p:sp>
        <p:nvSpPr>
          <p:cNvPr id="146" name="Shape 146"/>
          <p:cNvSpPr txBox="1">
            <a:spLocks noGrp="1"/>
          </p:cNvSpPr>
          <p:nvPr>
            <p:ph type="sldNum" idx="12"/>
          </p:nvPr>
        </p:nvSpPr>
        <p:spPr>
          <a:xfrm>
            <a:off x="8647111" y="6408737"/>
            <a:ext cx="366711" cy="365125"/>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000" b="0" i="0" u="none">
                <a:solidFill>
                  <a:schemeClr val="dk1"/>
                </a:solidFill>
                <a:latin typeface="Arial"/>
                <a:ea typeface="Arial"/>
                <a:cs typeface="Arial"/>
                <a:sym typeface="Arial"/>
              </a:rPr>
              <a:pPr marL="0" marR="0" lvl="0" indent="0" algn="r" rtl="0">
                <a:lnSpc>
                  <a:spcPct val="100000"/>
                </a:lnSpc>
                <a:spcBef>
                  <a:spcPts val="0"/>
                </a:spcBef>
                <a:spcAft>
                  <a:spcPts val="0"/>
                </a:spcAft>
                <a:buClr>
                  <a:schemeClr val="dk1"/>
                </a:buClr>
                <a:buSzPct val="25000"/>
                <a:buFont typeface="Arial"/>
                <a:buNone/>
              </a:pPr>
              <a:t>‹#›</a:t>
            </a:fld>
            <a:endParaRPr lang="en-US" sz="1000" b="0" i="0" u="none" dirty="0">
              <a:solidFill>
                <a:schemeClr val="dk1"/>
              </a:solidFill>
              <a:latin typeface="Arial"/>
              <a:ea typeface="Arial"/>
              <a:cs typeface="Arial"/>
              <a:sym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161"/>
        <p:cNvGrpSpPr/>
        <p:nvPr/>
      </p:nvGrpSpPr>
      <p:grpSpPr>
        <a:xfrm>
          <a:off x="0" y="0"/>
          <a:ext cx="0" cy="0"/>
          <a:chOff x="0" y="0"/>
          <a:chExt cx="0" cy="0"/>
        </a:xfrm>
      </p:grpSpPr>
      <p:sp>
        <p:nvSpPr>
          <p:cNvPr id="162" name="Shape 162"/>
          <p:cNvSpPr txBox="1">
            <a:spLocks noGrp="1"/>
          </p:cNvSpPr>
          <p:nvPr>
            <p:ph type="body" idx="1"/>
          </p:nvPr>
        </p:nvSpPr>
        <p:spPr>
          <a:xfrm>
            <a:off x="1141232" y="5443401"/>
            <a:ext cx="7162799" cy="648231"/>
          </a:xfrm>
          <a:prstGeom prst="rect">
            <a:avLst/>
          </a:prstGeom>
          <a:noFill/>
          <a:ln>
            <a:noFill/>
          </a:ln>
        </p:spPr>
        <p:txBody>
          <a:bodyPr lIns="91425" tIns="91425" rIns="91425" bIns="91425" anchor="t" anchorCtr="0"/>
          <a:lstStyle>
            <a:lvl1pPr marL="0" marR="18288" lvl="0" indent="0" algn="r" rtl="0">
              <a:spcBef>
                <a:spcPts val="400"/>
              </a:spcBef>
              <a:spcAft>
                <a:spcPts val="0"/>
              </a:spcAft>
              <a:buClr>
                <a:schemeClr val="accent1"/>
              </a:buClr>
              <a:buFont typeface="Noto Sans Symbols"/>
              <a:buNone/>
              <a:defRPr sz="1400" b="0" i="0" u="none" strike="noStrike" cap="none">
                <a:solidFill>
                  <a:schemeClr val="lt1"/>
                </a:solidFill>
                <a:latin typeface="Rambla"/>
                <a:ea typeface="Rambla"/>
                <a:cs typeface="Rambla"/>
                <a:sym typeface="Rambla"/>
              </a:defRPr>
            </a:lvl1pPr>
            <a:lvl2pPr marL="620713" marR="0" lvl="1" indent="-163512" algn="l" rtl="0">
              <a:spcBef>
                <a:spcPts val="325"/>
              </a:spcBef>
              <a:spcAft>
                <a:spcPts val="0"/>
              </a:spcAft>
              <a:buClr>
                <a:schemeClr val="accent1"/>
              </a:buClr>
              <a:buSzPct val="100000"/>
              <a:buFont typeface="Verdana"/>
              <a:buChar char="◦"/>
              <a:defRPr sz="1200" b="0" i="0" u="none" strike="noStrike" cap="none">
                <a:solidFill>
                  <a:schemeClr val="lt1"/>
                </a:solidFill>
                <a:latin typeface="Rambla"/>
                <a:ea typeface="Rambla"/>
                <a:cs typeface="Rambla"/>
                <a:sym typeface="Rambla"/>
              </a:defRPr>
            </a:lvl2pPr>
            <a:lvl3pPr marL="858838" marR="0" lvl="2" indent="-173037" algn="l" rtl="0">
              <a:spcBef>
                <a:spcPts val="350"/>
              </a:spcBef>
              <a:spcAft>
                <a:spcPts val="0"/>
              </a:spcAft>
              <a:buClr>
                <a:schemeClr val="accent2"/>
              </a:buClr>
              <a:buSzPct val="100000"/>
              <a:buFont typeface="Noto Sans Symbols"/>
              <a:buChar char="⚫"/>
              <a:defRPr sz="1000" b="0" i="0" u="none" strike="noStrike" cap="none">
                <a:solidFill>
                  <a:schemeClr val="lt1"/>
                </a:solidFill>
                <a:latin typeface="Rambla"/>
                <a:ea typeface="Rambla"/>
                <a:cs typeface="Rambla"/>
                <a:sym typeface="Rambla"/>
              </a:defRPr>
            </a:lvl3pPr>
            <a:lvl4pPr marL="1143000" marR="0" lvl="3" indent="-171450" algn="l" rtl="0">
              <a:spcBef>
                <a:spcPts val="350"/>
              </a:spcBef>
              <a:spcAft>
                <a:spcPts val="0"/>
              </a:spcAft>
              <a:buClr>
                <a:schemeClr val="accent2"/>
              </a:buClr>
              <a:buSzPct val="100000"/>
              <a:buFont typeface="Noto Sans Symbols"/>
              <a:buChar char="⚫"/>
              <a:defRPr sz="900" b="0" i="0" u="none" strike="noStrike" cap="none">
                <a:solidFill>
                  <a:schemeClr val="lt1"/>
                </a:solidFill>
                <a:latin typeface="Rambla"/>
                <a:ea typeface="Rambla"/>
                <a:cs typeface="Rambla"/>
                <a:sym typeface="Rambla"/>
              </a:defRPr>
            </a:lvl4pPr>
            <a:lvl5pPr marL="1371600" marR="0" lvl="4" indent="-171450" algn="l" rtl="0">
              <a:spcBef>
                <a:spcPts val="350"/>
              </a:spcBef>
              <a:spcAft>
                <a:spcPts val="0"/>
              </a:spcAft>
              <a:buClr>
                <a:schemeClr val="accent2"/>
              </a:buClr>
              <a:buSzPct val="100000"/>
              <a:buFont typeface="Noto Sans Symbols"/>
              <a:buChar char="⚫"/>
              <a:defRPr sz="900" b="0" i="0" u="none" strike="noStrike" cap="none">
                <a:solidFill>
                  <a:schemeClr val="lt1"/>
                </a:solidFill>
                <a:latin typeface="Rambla"/>
                <a:ea typeface="Rambla"/>
                <a:cs typeface="Rambla"/>
                <a:sym typeface="Rambla"/>
              </a:defRPr>
            </a:lvl5pPr>
            <a:lvl6pPr marL="1600200" marR="0" lvl="5" indent="-114300" algn="l" rtl="0">
              <a:spcBef>
                <a:spcPts val="350"/>
              </a:spcBef>
              <a:buClr>
                <a:schemeClr val="accent3"/>
              </a:buClr>
              <a:buSzPct val="100000"/>
              <a:buFont typeface="Noto Sans Symbols"/>
              <a:buChar char="◾"/>
              <a:defRPr sz="1800" b="0" i="0" u="none" strike="noStrike" cap="none">
                <a:solidFill>
                  <a:schemeClr val="lt1"/>
                </a:solidFill>
                <a:latin typeface="Rambla"/>
                <a:ea typeface="Rambla"/>
                <a:cs typeface="Rambla"/>
                <a:sym typeface="Rambla"/>
              </a:defRPr>
            </a:lvl6pPr>
            <a:lvl7pPr marL="1828800" marR="0" lvl="6" indent="-127000" algn="l" rtl="0">
              <a:spcBef>
                <a:spcPts val="350"/>
              </a:spcBef>
              <a:buClr>
                <a:schemeClr val="accent3"/>
              </a:buClr>
              <a:buSzPct val="100000"/>
              <a:buFont typeface="Noto Sans Symbols"/>
              <a:buChar char="◾"/>
              <a:defRPr sz="1600" b="0" i="0" u="none" strike="noStrike" cap="none">
                <a:solidFill>
                  <a:schemeClr val="lt1"/>
                </a:solidFill>
                <a:latin typeface="Rambla"/>
                <a:ea typeface="Rambla"/>
                <a:cs typeface="Rambla"/>
                <a:sym typeface="Rambla"/>
              </a:defRPr>
            </a:lvl7pPr>
            <a:lvl8pPr marL="2057400" marR="0" lvl="7" indent="-127000" algn="l" rtl="0">
              <a:spcBef>
                <a:spcPts val="350"/>
              </a:spcBef>
              <a:buClr>
                <a:schemeClr val="accent3"/>
              </a:buClr>
              <a:buSzPct val="100000"/>
              <a:buFont typeface="Noto Sans Symbols"/>
              <a:buChar char="◾"/>
              <a:defRPr sz="1600" b="0" i="0" u="none" strike="noStrike" cap="none">
                <a:solidFill>
                  <a:schemeClr val="lt1"/>
                </a:solidFill>
                <a:latin typeface="Rambla"/>
                <a:ea typeface="Rambla"/>
                <a:cs typeface="Rambla"/>
                <a:sym typeface="Rambla"/>
              </a:defRPr>
            </a:lvl8pPr>
            <a:lvl9pPr marL="2286000" marR="0" lvl="8" indent="-127000" algn="l" rtl="0">
              <a:spcBef>
                <a:spcPts val="350"/>
              </a:spcBef>
              <a:buClr>
                <a:schemeClr val="accent3"/>
              </a:buClr>
              <a:buSzPct val="100000"/>
              <a:buFont typeface="Noto Sans Symbols"/>
              <a:buChar char="◾"/>
              <a:defRPr sz="1600" b="0" i="0" u="none" strike="noStrike" cap="none">
                <a:solidFill>
                  <a:schemeClr val="lt1"/>
                </a:solidFill>
                <a:latin typeface="Rambla"/>
                <a:ea typeface="Rambla"/>
                <a:cs typeface="Rambla"/>
                <a:sym typeface="Rambla"/>
              </a:defRPr>
            </a:lvl9pPr>
          </a:lstStyle>
          <a:p>
            <a:endParaRPr/>
          </a:p>
        </p:txBody>
      </p:sp>
      <p:sp>
        <p:nvSpPr>
          <p:cNvPr id="163" name="Shape 163"/>
          <p:cNvSpPr>
            <a:spLocks noGrp="1"/>
          </p:cNvSpPr>
          <p:nvPr>
            <p:ph type="pic" idx="2"/>
          </p:nvPr>
        </p:nvSpPr>
        <p:spPr>
          <a:xfrm>
            <a:off x="228600" y="189968"/>
            <a:ext cx="8686800" cy="4389119"/>
          </a:xfrm>
          <a:prstGeom prst="rect">
            <a:avLst/>
          </a:prstGeom>
          <a:solidFill>
            <a:schemeClr val="dk2"/>
          </a:solidFill>
          <a:ln w="9525" cap="flat" cmpd="sng">
            <a:solidFill>
              <a:schemeClr val="dk1"/>
            </a:solidFill>
            <a:prstDash val="solid"/>
            <a:round/>
            <a:headEnd type="none" w="med" len="med"/>
            <a:tailEnd type="none" w="med" len="med"/>
          </a:ln>
        </p:spPr>
        <p:txBody>
          <a:bodyPr lIns="91425" tIns="91425" rIns="91425" bIns="91425" anchor="t" anchorCtr="0"/>
          <a:lstStyle>
            <a:lvl1pPr marL="0" marR="0" lvl="0" indent="0" algn="l" rtl="0">
              <a:spcBef>
                <a:spcPts val="400"/>
              </a:spcBef>
              <a:spcAft>
                <a:spcPts val="0"/>
              </a:spcAft>
              <a:buClr>
                <a:schemeClr val="accent1"/>
              </a:buClr>
              <a:buFont typeface="Noto Sans Symbols"/>
              <a:buNone/>
              <a:defRPr sz="3200" b="0" i="0" u="none" strike="noStrike" cap="none">
                <a:solidFill>
                  <a:schemeClr val="lt1"/>
                </a:solidFill>
                <a:latin typeface="Rambla"/>
                <a:ea typeface="Rambla"/>
                <a:cs typeface="Rambla"/>
                <a:sym typeface="Rambla"/>
              </a:defRPr>
            </a:lvl1pPr>
            <a:lvl2pPr marL="620713" marR="0" lvl="1" indent="-93662" algn="l" rtl="0">
              <a:spcBef>
                <a:spcPts val="325"/>
              </a:spcBef>
              <a:spcAft>
                <a:spcPts val="0"/>
              </a:spcAft>
              <a:buClr>
                <a:schemeClr val="accent1"/>
              </a:buClr>
              <a:buSzPct val="100000"/>
              <a:buFont typeface="Verdana"/>
              <a:buChar char="◦"/>
              <a:defRPr sz="2300" b="0" i="0" u="none" strike="noStrike" cap="none">
                <a:solidFill>
                  <a:schemeClr val="lt1"/>
                </a:solidFill>
                <a:latin typeface="Rambla"/>
                <a:ea typeface="Rambla"/>
                <a:cs typeface="Rambla"/>
                <a:sym typeface="Rambla"/>
              </a:defRPr>
            </a:lvl2pPr>
            <a:lvl3pPr marL="858838" marR="0" lvl="2" indent="-103187" algn="l" rtl="0">
              <a:spcBef>
                <a:spcPts val="350"/>
              </a:spcBef>
              <a:spcAft>
                <a:spcPts val="0"/>
              </a:spcAft>
              <a:buClr>
                <a:schemeClr val="accent2"/>
              </a:buClr>
              <a:buSzPct val="100000"/>
              <a:buFont typeface="Noto Sans Symbols"/>
              <a:buChar char="⚫"/>
              <a:defRPr sz="2100" b="0" i="0" u="none" strike="noStrike" cap="none">
                <a:solidFill>
                  <a:schemeClr val="lt1"/>
                </a:solidFill>
                <a:latin typeface="Rambla"/>
                <a:ea typeface="Rambla"/>
                <a:cs typeface="Rambla"/>
                <a:sym typeface="Rambla"/>
              </a:defRPr>
            </a:lvl3pPr>
            <a:lvl4pPr marL="1143000" marR="0" lvl="3" indent="-107950" algn="l" rtl="0">
              <a:spcBef>
                <a:spcPts val="350"/>
              </a:spcBef>
              <a:spcAft>
                <a:spcPts val="0"/>
              </a:spcAft>
              <a:buClr>
                <a:schemeClr val="accent2"/>
              </a:buClr>
              <a:buSzPct val="100000"/>
              <a:buFont typeface="Noto Sans Symbols"/>
              <a:buChar char="⚫"/>
              <a:defRPr sz="1900" b="0" i="0" u="none" strike="noStrike" cap="none">
                <a:solidFill>
                  <a:schemeClr val="lt1"/>
                </a:solidFill>
                <a:latin typeface="Rambla"/>
                <a:ea typeface="Rambla"/>
                <a:cs typeface="Rambla"/>
                <a:sym typeface="Rambla"/>
              </a:defRPr>
            </a:lvl4pPr>
            <a:lvl5pPr marL="1371600" marR="0" lvl="4" indent="-114300" algn="l" rtl="0">
              <a:spcBef>
                <a:spcPts val="350"/>
              </a:spcBef>
              <a:spcAft>
                <a:spcPts val="0"/>
              </a:spcAft>
              <a:buClr>
                <a:schemeClr val="accent2"/>
              </a:buClr>
              <a:buSzPct val="100000"/>
              <a:buFont typeface="Noto Sans Symbols"/>
              <a:buChar char="⚫"/>
              <a:defRPr sz="1800" b="0" i="0" u="none" strike="noStrike" cap="none">
                <a:solidFill>
                  <a:schemeClr val="lt1"/>
                </a:solidFill>
                <a:latin typeface="Rambla"/>
                <a:ea typeface="Rambla"/>
                <a:cs typeface="Rambla"/>
                <a:sym typeface="Rambla"/>
              </a:defRPr>
            </a:lvl5pPr>
            <a:lvl6pPr marL="1600200" marR="0" lvl="5" indent="-114300" algn="l" rtl="0">
              <a:spcBef>
                <a:spcPts val="350"/>
              </a:spcBef>
              <a:buClr>
                <a:schemeClr val="accent3"/>
              </a:buClr>
              <a:buSzPct val="100000"/>
              <a:buFont typeface="Noto Sans Symbols"/>
              <a:buChar char="◾"/>
              <a:defRPr sz="1800" b="0" i="0" u="none" strike="noStrike" cap="none">
                <a:solidFill>
                  <a:schemeClr val="lt1"/>
                </a:solidFill>
                <a:latin typeface="Rambla"/>
                <a:ea typeface="Rambla"/>
                <a:cs typeface="Rambla"/>
                <a:sym typeface="Rambla"/>
              </a:defRPr>
            </a:lvl6pPr>
            <a:lvl7pPr marL="1828800" marR="0" lvl="6" indent="-127000" algn="l" rtl="0">
              <a:spcBef>
                <a:spcPts val="350"/>
              </a:spcBef>
              <a:buClr>
                <a:schemeClr val="accent3"/>
              </a:buClr>
              <a:buSzPct val="100000"/>
              <a:buFont typeface="Noto Sans Symbols"/>
              <a:buChar char="◾"/>
              <a:defRPr sz="1600" b="0" i="0" u="none" strike="noStrike" cap="none">
                <a:solidFill>
                  <a:schemeClr val="lt1"/>
                </a:solidFill>
                <a:latin typeface="Rambla"/>
                <a:ea typeface="Rambla"/>
                <a:cs typeface="Rambla"/>
                <a:sym typeface="Rambla"/>
              </a:defRPr>
            </a:lvl7pPr>
            <a:lvl8pPr marL="2057400" marR="0" lvl="7" indent="-127000" algn="l" rtl="0">
              <a:spcBef>
                <a:spcPts val="350"/>
              </a:spcBef>
              <a:buClr>
                <a:schemeClr val="accent3"/>
              </a:buClr>
              <a:buSzPct val="100000"/>
              <a:buFont typeface="Noto Sans Symbols"/>
              <a:buChar char="◾"/>
              <a:defRPr sz="1600" b="0" i="0" u="none" strike="noStrike" cap="none">
                <a:solidFill>
                  <a:schemeClr val="lt1"/>
                </a:solidFill>
                <a:latin typeface="Rambla"/>
                <a:ea typeface="Rambla"/>
                <a:cs typeface="Rambla"/>
                <a:sym typeface="Rambla"/>
              </a:defRPr>
            </a:lvl8pPr>
            <a:lvl9pPr marL="2286000" marR="0" lvl="8" indent="-127000" algn="l" rtl="0">
              <a:spcBef>
                <a:spcPts val="350"/>
              </a:spcBef>
              <a:buClr>
                <a:schemeClr val="accent3"/>
              </a:buClr>
              <a:buSzPct val="100000"/>
              <a:buFont typeface="Noto Sans Symbols"/>
              <a:buChar char="◾"/>
              <a:defRPr sz="1600" b="0" i="0" u="none" strike="noStrike" cap="none">
                <a:solidFill>
                  <a:schemeClr val="lt1"/>
                </a:solidFill>
                <a:latin typeface="Rambla"/>
                <a:ea typeface="Rambla"/>
                <a:cs typeface="Rambla"/>
                <a:sym typeface="Rambla"/>
              </a:defRPr>
            </a:lvl9pPr>
          </a:lstStyle>
          <a:p>
            <a:endParaRPr dirty="0"/>
          </a:p>
        </p:txBody>
      </p:sp>
      <p:sp>
        <p:nvSpPr>
          <p:cNvPr id="164" name="Shape 164"/>
          <p:cNvSpPr txBox="1">
            <a:spLocks noGrp="1"/>
          </p:cNvSpPr>
          <p:nvPr>
            <p:ph type="title"/>
          </p:nvPr>
        </p:nvSpPr>
        <p:spPr>
          <a:xfrm>
            <a:off x="228600" y="4865121"/>
            <a:ext cx="8075431" cy="562672"/>
          </a:xfrm>
          <a:prstGeom prst="rect">
            <a:avLst/>
          </a:prstGeom>
          <a:noFill/>
          <a:ln>
            <a:noFill/>
          </a:ln>
        </p:spPr>
        <p:txBody>
          <a:bodyPr lIns="91425" tIns="91425" rIns="91425" bIns="91425" anchor="t" anchorCtr="0"/>
          <a:lstStyle>
            <a:lvl1pPr marL="0" marR="0" lvl="0" indent="0" algn="r" rtl="0">
              <a:spcBef>
                <a:spcPts val="0"/>
              </a:spcBef>
              <a:spcAft>
                <a:spcPts val="0"/>
              </a:spcAft>
              <a:buClr>
                <a:schemeClr val="accent1"/>
              </a:buClr>
              <a:buFont typeface="Rambla"/>
              <a:buNone/>
              <a:defRPr sz="3000" b="0" i="0" u="none" strike="noStrike" cap="none">
                <a:solidFill>
                  <a:schemeClr val="accent1"/>
                </a:solidFill>
                <a:latin typeface="Rambla"/>
                <a:ea typeface="Rambla"/>
                <a:cs typeface="Rambla"/>
                <a:sym typeface="Rambla"/>
              </a:defRPr>
            </a:lvl1pPr>
            <a:lvl2pPr marL="0" marR="0" lvl="1" indent="0" algn="l" rtl="0">
              <a:spcBef>
                <a:spcPts val="0"/>
              </a:spcBef>
              <a:spcAft>
                <a:spcPts val="0"/>
              </a:spcAft>
              <a:buNone/>
              <a:defRPr sz="4100" b="1" i="0" u="none" strike="noStrike" cap="none">
                <a:solidFill>
                  <a:schemeClr val="lt2"/>
                </a:solidFill>
                <a:latin typeface="Rambla"/>
                <a:ea typeface="Rambla"/>
                <a:cs typeface="Rambla"/>
                <a:sym typeface="Rambla"/>
              </a:defRPr>
            </a:lvl2pPr>
            <a:lvl3pPr marL="0" marR="0" lvl="2" indent="0" algn="l" rtl="0">
              <a:spcBef>
                <a:spcPts val="0"/>
              </a:spcBef>
              <a:spcAft>
                <a:spcPts val="0"/>
              </a:spcAft>
              <a:buNone/>
              <a:defRPr sz="4100" b="1" i="0" u="none" strike="noStrike" cap="none">
                <a:solidFill>
                  <a:schemeClr val="lt2"/>
                </a:solidFill>
                <a:latin typeface="Rambla"/>
                <a:ea typeface="Rambla"/>
                <a:cs typeface="Rambla"/>
                <a:sym typeface="Rambla"/>
              </a:defRPr>
            </a:lvl3pPr>
            <a:lvl4pPr marL="0" marR="0" lvl="3" indent="0" algn="l" rtl="0">
              <a:spcBef>
                <a:spcPts val="0"/>
              </a:spcBef>
              <a:spcAft>
                <a:spcPts val="0"/>
              </a:spcAft>
              <a:buNone/>
              <a:defRPr sz="4100" b="1" i="0" u="none" strike="noStrike" cap="none">
                <a:solidFill>
                  <a:schemeClr val="lt2"/>
                </a:solidFill>
                <a:latin typeface="Rambla"/>
                <a:ea typeface="Rambla"/>
                <a:cs typeface="Rambla"/>
                <a:sym typeface="Rambla"/>
              </a:defRPr>
            </a:lvl4pPr>
            <a:lvl5pPr marL="0" marR="0" lvl="4" indent="0" algn="l" rtl="0">
              <a:spcBef>
                <a:spcPts val="0"/>
              </a:spcBef>
              <a:spcAft>
                <a:spcPts val="0"/>
              </a:spcAft>
              <a:buNone/>
              <a:defRPr sz="4100" b="1" i="0" u="none" strike="noStrike" cap="none">
                <a:solidFill>
                  <a:schemeClr val="lt2"/>
                </a:solidFill>
                <a:latin typeface="Rambla"/>
                <a:ea typeface="Rambla"/>
                <a:cs typeface="Rambla"/>
                <a:sym typeface="Rambla"/>
              </a:defRPr>
            </a:lvl5pPr>
            <a:lvl6pPr marL="457200" marR="0" lvl="5" indent="0" algn="l" rtl="0">
              <a:spcBef>
                <a:spcPts val="0"/>
              </a:spcBef>
              <a:spcAft>
                <a:spcPts val="0"/>
              </a:spcAft>
              <a:buNone/>
              <a:defRPr sz="4100" b="1" i="0" u="none" strike="noStrike" cap="none">
                <a:solidFill>
                  <a:schemeClr val="lt2"/>
                </a:solidFill>
                <a:latin typeface="Rambla"/>
                <a:ea typeface="Rambla"/>
                <a:cs typeface="Rambla"/>
                <a:sym typeface="Rambla"/>
              </a:defRPr>
            </a:lvl6pPr>
            <a:lvl7pPr marL="914400" marR="0" lvl="6" indent="0" algn="l" rtl="0">
              <a:spcBef>
                <a:spcPts val="0"/>
              </a:spcBef>
              <a:spcAft>
                <a:spcPts val="0"/>
              </a:spcAft>
              <a:buNone/>
              <a:defRPr sz="4100" b="1" i="0" u="none" strike="noStrike" cap="none">
                <a:solidFill>
                  <a:schemeClr val="lt2"/>
                </a:solidFill>
                <a:latin typeface="Rambla"/>
                <a:ea typeface="Rambla"/>
                <a:cs typeface="Rambla"/>
                <a:sym typeface="Rambla"/>
              </a:defRPr>
            </a:lvl7pPr>
            <a:lvl8pPr marL="1371600" marR="0" lvl="7" indent="0" algn="l" rtl="0">
              <a:spcBef>
                <a:spcPts val="0"/>
              </a:spcBef>
              <a:spcAft>
                <a:spcPts val="0"/>
              </a:spcAft>
              <a:buNone/>
              <a:defRPr sz="4100" b="1" i="0" u="none" strike="noStrike" cap="none">
                <a:solidFill>
                  <a:schemeClr val="lt2"/>
                </a:solidFill>
                <a:latin typeface="Rambla"/>
                <a:ea typeface="Rambla"/>
                <a:cs typeface="Rambla"/>
                <a:sym typeface="Rambla"/>
              </a:defRPr>
            </a:lvl8pPr>
            <a:lvl9pPr marL="1828800" marR="0" lvl="8" indent="0" algn="l" rtl="0">
              <a:spcBef>
                <a:spcPts val="0"/>
              </a:spcBef>
              <a:spcAft>
                <a:spcPts val="0"/>
              </a:spcAft>
              <a:buNone/>
              <a:defRPr sz="4100" b="1" i="0" u="none" strike="noStrike" cap="none">
                <a:solidFill>
                  <a:schemeClr val="lt2"/>
                </a:solidFill>
                <a:latin typeface="Rambla"/>
                <a:ea typeface="Rambla"/>
                <a:cs typeface="Rambla"/>
                <a:sym typeface="Rambla"/>
              </a:defRPr>
            </a:lvl9pPr>
          </a:lstStyle>
          <a:p>
            <a:endParaRPr/>
          </a:p>
        </p:txBody>
      </p:sp>
      <p:sp>
        <p:nvSpPr>
          <p:cNvPr id="165" name="Shape 165"/>
          <p:cNvSpPr txBox="1">
            <a:spLocks noGrp="1"/>
          </p:cNvSpPr>
          <p:nvPr>
            <p:ph type="dt" idx="10"/>
          </p:nvPr>
        </p:nvSpPr>
        <p:spPr>
          <a:xfrm>
            <a:off x="6727825" y="6408737"/>
            <a:ext cx="1919287" cy="365125"/>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None/>
              <a:defRPr sz="1000" b="0" i="0" u="none">
                <a:solidFill>
                  <a:schemeClr val="lt1"/>
                </a:solidFill>
                <a:latin typeface="Arial"/>
                <a:ea typeface="Arial"/>
                <a:cs typeface="Arial"/>
                <a:sym typeface="Arial"/>
              </a:defRPr>
            </a:lvl1pPr>
            <a:lvl2pPr marL="457200" marR="0" lvl="1"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9pPr>
          </a:lstStyle>
          <a:p>
            <a:endParaRPr dirty="0"/>
          </a:p>
        </p:txBody>
      </p:sp>
      <p:sp>
        <p:nvSpPr>
          <p:cNvPr id="166" name="Shape 166"/>
          <p:cNvSpPr txBox="1">
            <a:spLocks noGrp="1"/>
          </p:cNvSpPr>
          <p:nvPr>
            <p:ph type="ftr" idx="11"/>
          </p:nvPr>
        </p:nvSpPr>
        <p:spPr>
          <a:xfrm>
            <a:off x="4379912" y="6408737"/>
            <a:ext cx="2351086" cy="365125"/>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None/>
              <a:defRPr sz="1800" b="0" i="0" u="none">
                <a:solidFill>
                  <a:schemeClr val="lt1"/>
                </a:solidFill>
                <a:latin typeface="Arial"/>
                <a:ea typeface="Arial"/>
                <a:cs typeface="Arial"/>
                <a:sym typeface="Arial"/>
              </a:defRPr>
            </a:lvl1pPr>
            <a:lvl2pPr marL="457200" marR="0" lvl="1"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9pPr>
          </a:lstStyle>
          <a:p>
            <a:endParaRPr dirty="0"/>
          </a:p>
        </p:txBody>
      </p:sp>
      <p:sp>
        <p:nvSpPr>
          <p:cNvPr id="167" name="Shape 167"/>
          <p:cNvSpPr txBox="1">
            <a:spLocks noGrp="1"/>
          </p:cNvSpPr>
          <p:nvPr>
            <p:ph type="sldNum" idx="12"/>
          </p:nvPr>
        </p:nvSpPr>
        <p:spPr>
          <a:xfrm>
            <a:off x="8647111" y="6408737"/>
            <a:ext cx="366711" cy="365125"/>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lt1"/>
              </a:buClr>
              <a:buSzPct val="25000"/>
              <a:buFont typeface="Arial"/>
              <a:buNone/>
            </a:pPr>
            <a:fld id="{00000000-1234-1234-1234-123412341234}" type="slidenum">
              <a:rPr lang="en-US" sz="1000" b="0" i="0" u="none">
                <a:solidFill>
                  <a:schemeClr val="lt1"/>
                </a:solidFill>
                <a:latin typeface="Arial"/>
                <a:ea typeface="Arial"/>
                <a:cs typeface="Arial"/>
                <a:sym typeface="Arial"/>
              </a:rPr>
              <a:pPr marL="0" marR="0" lvl="0" indent="0" algn="r" rtl="0">
                <a:lnSpc>
                  <a:spcPct val="100000"/>
                </a:lnSpc>
                <a:spcBef>
                  <a:spcPts val="0"/>
                </a:spcBef>
                <a:spcAft>
                  <a:spcPts val="0"/>
                </a:spcAft>
                <a:buClr>
                  <a:schemeClr val="lt1"/>
                </a:buClr>
                <a:buSzPct val="25000"/>
                <a:buFont typeface="Arial"/>
                <a:buNone/>
              </a:pPr>
              <a:t>‹#›</a:t>
            </a:fld>
            <a:endParaRPr lang="en-US" sz="1000" b="0" i="0" u="none" dirty="0">
              <a:solidFill>
                <a:schemeClr val="lt1"/>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41"/>
        <p:cNvGrpSpPr/>
        <p:nvPr/>
      </p:nvGrpSpPr>
      <p:grpSpPr>
        <a:xfrm>
          <a:off x="0" y="0"/>
          <a:ext cx="0" cy="0"/>
          <a:chOff x="0" y="0"/>
          <a:chExt cx="0" cy="0"/>
        </a:xfrm>
      </p:grpSpPr>
      <p:sp>
        <p:nvSpPr>
          <p:cNvPr id="42" name="Shape 42"/>
          <p:cNvSpPr txBox="1">
            <a:spLocks noGrp="1"/>
          </p:cNvSpPr>
          <p:nvPr>
            <p:ph type="body" idx="1"/>
          </p:nvPr>
        </p:nvSpPr>
        <p:spPr>
          <a:xfrm>
            <a:off x="457200" y="1481137"/>
            <a:ext cx="8229600" cy="4525961"/>
          </a:xfrm>
          <a:prstGeom prst="rect">
            <a:avLst/>
          </a:prstGeom>
          <a:noFill/>
          <a:ln>
            <a:noFill/>
          </a:ln>
        </p:spPr>
        <p:txBody>
          <a:bodyPr lIns="91425" tIns="91425" rIns="91425" bIns="91425" anchor="t" anchorCtr="0"/>
          <a:lstStyle>
            <a:lvl1pPr marL="365125" marR="0" lvl="0" indent="-146939" algn="l" rtl="0">
              <a:spcBef>
                <a:spcPts val="400"/>
              </a:spcBef>
              <a:spcAft>
                <a:spcPts val="0"/>
              </a:spcAft>
              <a:buClr>
                <a:schemeClr val="accent1"/>
              </a:buClr>
              <a:buSzPct val="68000"/>
              <a:buFont typeface="Noto Sans Symbols"/>
              <a:buChar char="▶"/>
              <a:defRPr sz="2700" b="0" i="0" u="none" strike="noStrike" cap="none">
                <a:solidFill>
                  <a:schemeClr val="dk1"/>
                </a:solidFill>
                <a:latin typeface="Rambla"/>
                <a:ea typeface="Rambla"/>
                <a:cs typeface="Rambla"/>
                <a:sym typeface="Rambla"/>
              </a:defRPr>
            </a:lvl1pPr>
            <a:lvl2pPr marL="620713" marR="0" lvl="1" indent="-93662" algn="l" rtl="0">
              <a:spcBef>
                <a:spcPts val="325"/>
              </a:spcBef>
              <a:spcAft>
                <a:spcPts val="0"/>
              </a:spcAft>
              <a:buClr>
                <a:schemeClr val="accent1"/>
              </a:buClr>
              <a:buSzPct val="100000"/>
              <a:buFont typeface="Verdana"/>
              <a:buChar char="◦"/>
              <a:defRPr sz="2300" b="0" i="0" u="none" strike="noStrike" cap="none">
                <a:solidFill>
                  <a:schemeClr val="dk1"/>
                </a:solidFill>
                <a:latin typeface="Rambla"/>
                <a:ea typeface="Rambla"/>
                <a:cs typeface="Rambla"/>
                <a:sym typeface="Rambla"/>
              </a:defRPr>
            </a:lvl2pPr>
            <a:lvl3pPr marL="858838" marR="0" lvl="2" indent="-103187" algn="l" rtl="0">
              <a:spcBef>
                <a:spcPts val="350"/>
              </a:spcBef>
              <a:spcAft>
                <a:spcPts val="0"/>
              </a:spcAft>
              <a:buClr>
                <a:schemeClr val="accent2"/>
              </a:buClr>
              <a:buSzPct val="100000"/>
              <a:buFont typeface="Noto Sans Symbols"/>
              <a:buChar char="⚫"/>
              <a:defRPr sz="2100" b="0" i="0" u="none" strike="noStrike" cap="none">
                <a:solidFill>
                  <a:schemeClr val="dk1"/>
                </a:solidFill>
                <a:latin typeface="Rambla"/>
                <a:ea typeface="Rambla"/>
                <a:cs typeface="Rambla"/>
                <a:sym typeface="Rambla"/>
              </a:defRPr>
            </a:lvl3pPr>
            <a:lvl4pPr marL="1143000" marR="0" lvl="3" indent="-107950" algn="l" rtl="0">
              <a:spcBef>
                <a:spcPts val="350"/>
              </a:spcBef>
              <a:spcAft>
                <a:spcPts val="0"/>
              </a:spcAft>
              <a:buClr>
                <a:schemeClr val="accent2"/>
              </a:buClr>
              <a:buSzPct val="100000"/>
              <a:buFont typeface="Noto Sans Symbols"/>
              <a:buChar char="⚫"/>
              <a:defRPr sz="1900" b="0" i="0" u="none" strike="noStrike" cap="none">
                <a:solidFill>
                  <a:schemeClr val="dk1"/>
                </a:solidFill>
                <a:latin typeface="Rambla"/>
                <a:ea typeface="Rambla"/>
                <a:cs typeface="Rambla"/>
                <a:sym typeface="Rambla"/>
              </a:defRPr>
            </a:lvl4pPr>
            <a:lvl5pPr marL="1371600" marR="0" lvl="4" indent="-114300" algn="l" rtl="0">
              <a:spcBef>
                <a:spcPts val="350"/>
              </a:spcBef>
              <a:spcAft>
                <a:spcPts val="0"/>
              </a:spcAft>
              <a:buClr>
                <a:schemeClr val="accent2"/>
              </a:buClr>
              <a:buSzPct val="100000"/>
              <a:buFont typeface="Noto Sans Symbols"/>
              <a:buChar char="⚫"/>
              <a:defRPr sz="1800" b="0" i="0" u="none" strike="noStrike" cap="none">
                <a:solidFill>
                  <a:schemeClr val="dk1"/>
                </a:solidFill>
                <a:latin typeface="Rambla"/>
                <a:ea typeface="Rambla"/>
                <a:cs typeface="Rambla"/>
                <a:sym typeface="Rambla"/>
              </a:defRPr>
            </a:lvl5pPr>
            <a:lvl6pPr marL="1600200" marR="0" lvl="5" indent="-114300" algn="l" rtl="0">
              <a:spcBef>
                <a:spcPts val="350"/>
              </a:spcBef>
              <a:buClr>
                <a:schemeClr val="accent3"/>
              </a:buClr>
              <a:buSzPct val="100000"/>
              <a:buFont typeface="Noto Sans Symbols"/>
              <a:buChar char="◾"/>
              <a:defRPr sz="1800" b="0" i="0" u="none" strike="noStrike" cap="none">
                <a:solidFill>
                  <a:schemeClr val="dk1"/>
                </a:solidFill>
                <a:latin typeface="Rambla"/>
                <a:ea typeface="Rambla"/>
                <a:cs typeface="Rambla"/>
                <a:sym typeface="Rambla"/>
              </a:defRPr>
            </a:lvl6pPr>
            <a:lvl7pPr marL="1828800" marR="0" lvl="6" indent="-127000" algn="l" rtl="0">
              <a:spcBef>
                <a:spcPts val="350"/>
              </a:spcBef>
              <a:buClr>
                <a:schemeClr val="accent3"/>
              </a:buClr>
              <a:buSzPct val="100000"/>
              <a:buFont typeface="Noto Sans Symbols"/>
              <a:buChar char="◾"/>
              <a:defRPr sz="1600" b="0" i="0" u="none" strike="noStrike" cap="none">
                <a:solidFill>
                  <a:schemeClr val="dk1"/>
                </a:solidFill>
                <a:latin typeface="Rambla"/>
                <a:ea typeface="Rambla"/>
                <a:cs typeface="Rambla"/>
                <a:sym typeface="Rambla"/>
              </a:defRPr>
            </a:lvl7pPr>
            <a:lvl8pPr marL="2057400" marR="0" lvl="7" indent="-127000" algn="l" rtl="0">
              <a:spcBef>
                <a:spcPts val="350"/>
              </a:spcBef>
              <a:buClr>
                <a:schemeClr val="accent3"/>
              </a:buClr>
              <a:buSzPct val="100000"/>
              <a:buFont typeface="Noto Sans Symbols"/>
              <a:buChar char="◾"/>
              <a:defRPr sz="1600" b="0" i="0" u="none" strike="noStrike" cap="none">
                <a:solidFill>
                  <a:schemeClr val="dk1"/>
                </a:solidFill>
                <a:latin typeface="Rambla"/>
                <a:ea typeface="Rambla"/>
                <a:cs typeface="Rambla"/>
                <a:sym typeface="Rambla"/>
              </a:defRPr>
            </a:lvl8pPr>
            <a:lvl9pPr marL="2286000" marR="0" lvl="8" indent="-127000" algn="l" rtl="0">
              <a:spcBef>
                <a:spcPts val="350"/>
              </a:spcBef>
              <a:buClr>
                <a:schemeClr val="accent3"/>
              </a:buClr>
              <a:buSzPct val="100000"/>
              <a:buFont typeface="Noto Sans Symbols"/>
              <a:buChar char="◾"/>
              <a:defRPr sz="1600" b="0" i="0" u="none" strike="noStrike" cap="none">
                <a:solidFill>
                  <a:schemeClr val="dk1"/>
                </a:solidFill>
                <a:latin typeface="Rambla"/>
                <a:ea typeface="Rambla"/>
                <a:cs typeface="Rambla"/>
                <a:sym typeface="Rambla"/>
              </a:defRPr>
            </a:lvl9pPr>
          </a:lstStyle>
          <a:p>
            <a:endParaRPr/>
          </a:p>
        </p:txBody>
      </p:sp>
      <p:sp>
        <p:nvSpPr>
          <p:cNvPr id="43" name="Shape 43"/>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4100" b="1" i="0" u="none" strike="noStrike" cap="none">
                <a:solidFill>
                  <a:schemeClr val="dk2"/>
                </a:solidFill>
                <a:latin typeface="Rambla"/>
                <a:ea typeface="Rambla"/>
                <a:cs typeface="Rambla"/>
                <a:sym typeface="Rambla"/>
              </a:defRPr>
            </a:lvl1pPr>
            <a:lvl2pPr marL="0" marR="0" lvl="1" indent="0" algn="l" rtl="0">
              <a:spcBef>
                <a:spcPts val="0"/>
              </a:spcBef>
              <a:spcAft>
                <a:spcPts val="0"/>
              </a:spcAft>
              <a:buNone/>
              <a:defRPr sz="4100" b="1" i="0" u="none" strike="noStrike" cap="none">
                <a:solidFill>
                  <a:schemeClr val="dk2"/>
                </a:solidFill>
                <a:latin typeface="Rambla"/>
                <a:ea typeface="Rambla"/>
                <a:cs typeface="Rambla"/>
                <a:sym typeface="Rambla"/>
              </a:defRPr>
            </a:lvl2pPr>
            <a:lvl3pPr marL="0" marR="0" lvl="2" indent="0" algn="l" rtl="0">
              <a:spcBef>
                <a:spcPts val="0"/>
              </a:spcBef>
              <a:spcAft>
                <a:spcPts val="0"/>
              </a:spcAft>
              <a:buNone/>
              <a:defRPr sz="4100" b="1" i="0" u="none" strike="noStrike" cap="none">
                <a:solidFill>
                  <a:schemeClr val="dk2"/>
                </a:solidFill>
                <a:latin typeface="Rambla"/>
                <a:ea typeface="Rambla"/>
                <a:cs typeface="Rambla"/>
                <a:sym typeface="Rambla"/>
              </a:defRPr>
            </a:lvl3pPr>
            <a:lvl4pPr marL="0" marR="0" lvl="3" indent="0" algn="l" rtl="0">
              <a:spcBef>
                <a:spcPts val="0"/>
              </a:spcBef>
              <a:spcAft>
                <a:spcPts val="0"/>
              </a:spcAft>
              <a:buNone/>
              <a:defRPr sz="4100" b="1" i="0" u="none" strike="noStrike" cap="none">
                <a:solidFill>
                  <a:schemeClr val="dk2"/>
                </a:solidFill>
                <a:latin typeface="Rambla"/>
                <a:ea typeface="Rambla"/>
                <a:cs typeface="Rambla"/>
                <a:sym typeface="Rambla"/>
              </a:defRPr>
            </a:lvl4pPr>
            <a:lvl5pPr marL="0" marR="0" lvl="4" indent="0" algn="l" rtl="0">
              <a:spcBef>
                <a:spcPts val="0"/>
              </a:spcBef>
              <a:spcAft>
                <a:spcPts val="0"/>
              </a:spcAft>
              <a:buNone/>
              <a:defRPr sz="4100" b="1" i="0" u="none" strike="noStrike" cap="none">
                <a:solidFill>
                  <a:schemeClr val="dk2"/>
                </a:solidFill>
                <a:latin typeface="Rambla"/>
                <a:ea typeface="Rambla"/>
                <a:cs typeface="Rambla"/>
                <a:sym typeface="Rambla"/>
              </a:defRPr>
            </a:lvl5pPr>
            <a:lvl6pPr marL="457200" marR="0" lvl="5" indent="0" algn="l" rtl="0">
              <a:spcBef>
                <a:spcPts val="0"/>
              </a:spcBef>
              <a:spcAft>
                <a:spcPts val="0"/>
              </a:spcAft>
              <a:buNone/>
              <a:defRPr sz="4100" b="1" i="0" u="none" strike="noStrike" cap="none">
                <a:solidFill>
                  <a:schemeClr val="dk2"/>
                </a:solidFill>
                <a:latin typeface="Rambla"/>
                <a:ea typeface="Rambla"/>
                <a:cs typeface="Rambla"/>
                <a:sym typeface="Rambla"/>
              </a:defRPr>
            </a:lvl6pPr>
            <a:lvl7pPr marL="914400" marR="0" lvl="6" indent="0" algn="l" rtl="0">
              <a:spcBef>
                <a:spcPts val="0"/>
              </a:spcBef>
              <a:spcAft>
                <a:spcPts val="0"/>
              </a:spcAft>
              <a:buNone/>
              <a:defRPr sz="4100" b="1" i="0" u="none" strike="noStrike" cap="none">
                <a:solidFill>
                  <a:schemeClr val="dk2"/>
                </a:solidFill>
                <a:latin typeface="Rambla"/>
                <a:ea typeface="Rambla"/>
                <a:cs typeface="Rambla"/>
                <a:sym typeface="Rambla"/>
              </a:defRPr>
            </a:lvl7pPr>
            <a:lvl8pPr marL="1371600" marR="0" lvl="7" indent="0" algn="l" rtl="0">
              <a:spcBef>
                <a:spcPts val="0"/>
              </a:spcBef>
              <a:spcAft>
                <a:spcPts val="0"/>
              </a:spcAft>
              <a:buNone/>
              <a:defRPr sz="4100" b="1" i="0" u="none" strike="noStrike" cap="none">
                <a:solidFill>
                  <a:schemeClr val="dk2"/>
                </a:solidFill>
                <a:latin typeface="Rambla"/>
                <a:ea typeface="Rambla"/>
                <a:cs typeface="Rambla"/>
                <a:sym typeface="Rambla"/>
              </a:defRPr>
            </a:lvl8pPr>
            <a:lvl9pPr marL="1828800" marR="0" lvl="8" indent="0" algn="l" rtl="0">
              <a:spcBef>
                <a:spcPts val="0"/>
              </a:spcBef>
              <a:spcAft>
                <a:spcPts val="0"/>
              </a:spcAft>
              <a:buNone/>
              <a:defRPr sz="4100" b="1" i="0" u="none" strike="noStrike" cap="none">
                <a:solidFill>
                  <a:schemeClr val="dk2"/>
                </a:solidFill>
                <a:latin typeface="Rambla"/>
                <a:ea typeface="Rambla"/>
                <a:cs typeface="Rambla"/>
                <a:sym typeface="Rambla"/>
              </a:defRPr>
            </a:lvl9pPr>
          </a:lstStyle>
          <a:p>
            <a:endParaRPr/>
          </a:p>
        </p:txBody>
      </p:sp>
      <p:sp>
        <p:nvSpPr>
          <p:cNvPr id="44" name="Shape 44"/>
          <p:cNvSpPr txBox="1">
            <a:spLocks noGrp="1"/>
          </p:cNvSpPr>
          <p:nvPr>
            <p:ph type="dt" idx="10"/>
          </p:nvPr>
        </p:nvSpPr>
        <p:spPr>
          <a:xfrm>
            <a:off x="6727825" y="6408737"/>
            <a:ext cx="1919287" cy="365125"/>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None/>
              <a:defRPr sz="1000" b="0"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9pPr>
          </a:lstStyle>
          <a:p>
            <a:endParaRPr dirty="0"/>
          </a:p>
        </p:txBody>
      </p:sp>
      <p:sp>
        <p:nvSpPr>
          <p:cNvPr id="45" name="Shape 45"/>
          <p:cNvSpPr txBox="1">
            <a:spLocks noGrp="1"/>
          </p:cNvSpPr>
          <p:nvPr>
            <p:ph type="ftr" idx="11"/>
          </p:nvPr>
        </p:nvSpPr>
        <p:spPr>
          <a:xfrm>
            <a:off x="4379912" y="6408737"/>
            <a:ext cx="2351086" cy="365125"/>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None/>
              <a:defRPr sz="1800" b="0"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9pPr>
          </a:lstStyle>
          <a:p>
            <a:endParaRPr dirty="0"/>
          </a:p>
        </p:txBody>
      </p:sp>
      <p:sp>
        <p:nvSpPr>
          <p:cNvPr id="46" name="Shape 46"/>
          <p:cNvSpPr txBox="1">
            <a:spLocks noGrp="1"/>
          </p:cNvSpPr>
          <p:nvPr>
            <p:ph type="sldNum" idx="12"/>
          </p:nvPr>
        </p:nvSpPr>
        <p:spPr>
          <a:xfrm>
            <a:off x="8647111" y="6408737"/>
            <a:ext cx="366711" cy="365125"/>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000" b="0" i="0" u="none">
                <a:solidFill>
                  <a:schemeClr val="dk1"/>
                </a:solidFill>
                <a:latin typeface="Arial"/>
                <a:ea typeface="Arial"/>
                <a:cs typeface="Arial"/>
                <a:sym typeface="Arial"/>
              </a:rPr>
              <a:pPr marL="0" marR="0" lvl="0" indent="0" algn="r" rtl="0">
                <a:lnSpc>
                  <a:spcPct val="100000"/>
                </a:lnSpc>
                <a:spcBef>
                  <a:spcPts val="0"/>
                </a:spcBef>
                <a:spcAft>
                  <a:spcPts val="0"/>
                </a:spcAft>
                <a:buClr>
                  <a:schemeClr val="dk1"/>
                </a:buClr>
                <a:buSzPct val="25000"/>
                <a:buFont typeface="Arial"/>
                <a:buNone/>
              </a:pPr>
              <a:t>‹#›</a:t>
            </a:fld>
            <a:endParaRPr lang="en-US" sz="1000" b="0" i="0" u="none" dirty="0">
              <a:solidFill>
                <a:schemeClr val="dk1"/>
              </a:solidFill>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47"/>
        <p:cNvGrpSpPr/>
        <p:nvPr/>
      </p:nvGrpSpPr>
      <p:grpSpPr>
        <a:xfrm>
          <a:off x="0" y="0"/>
          <a:ext cx="0" cy="0"/>
          <a:chOff x="0" y="0"/>
          <a:chExt cx="0" cy="0"/>
        </a:xfrm>
      </p:grpSpPr>
      <p:sp>
        <p:nvSpPr>
          <p:cNvPr id="48" name="Shape 48"/>
          <p:cNvSpPr txBox="1">
            <a:spLocks noGrp="1"/>
          </p:cNvSpPr>
          <p:nvPr>
            <p:ph type="title"/>
          </p:nvPr>
        </p:nvSpPr>
        <p:spPr>
          <a:xfrm rot="5400000">
            <a:off x="4936367" y="2182285"/>
            <a:ext cx="5592760" cy="1777470"/>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4100" b="1" i="0" u="none" strike="noStrike" cap="none">
                <a:solidFill>
                  <a:schemeClr val="dk2"/>
                </a:solidFill>
                <a:latin typeface="Rambla"/>
                <a:ea typeface="Rambla"/>
                <a:cs typeface="Rambla"/>
                <a:sym typeface="Rambla"/>
              </a:defRPr>
            </a:lvl1pPr>
            <a:lvl2pPr marL="0" marR="0" lvl="1" indent="0" algn="l" rtl="0">
              <a:spcBef>
                <a:spcPts val="0"/>
              </a:spcBef>
              <a:spcAft>
                <a:spcPts val="0"/>
              </a:spcAft>
              <a:buNone/>
              <a:defRPr sz="4100" b="1" i="0" u="none" strike="noStrike" cap="none">
                <a:solidFill>
                  <a:schemeClr val="dk2"/>
                </a:solidFill>
                <a:latin typeface="Rambla"/>
                <a:ea typeface="Rambla"/>
                <a:cs typeface="Rambla"/>
                <a:sym typeface="Rambla"/>
              </a:defRPr>
            </a:lvl2pPr>
            <a:lvl3pPr marL="0" marR="0" lvl="2" indent="0" algn="l" rtl="0">
              <a:spcBef>
                <a:spcPts val="0"/>
              </a:spcBef>
              <a:spcAft>
                <a:spcPts val="0"/>
              </a:spcAft>
              <a:buNone/>
              <a:defRPr sz="4100" b="1" i="0" u="none" strike="noStrike" cap="none">
                <a:solidFill>
                  <a:schemeClr val="dk2"/>
                </a:solidFill>
                <a:latin typeface="Rambla"/>
                <a:ea typeface="Rambla"/>
                <a:cs typeface="Rambla"/>
                <a:sym typeface="Rambla"/>
              </a:defRPr>
            </a:lvl3pPr>
            <a:lvl4pPr marL="0" marR="0" lvl="3" indent="0" algn="l" rtl="0">
              <a:spcBef>
                <a:spcPts val="0"/>
              </a:spcBef>
              <a:spcAft>
                <a:spcPts val="0"/>
              </a:spcAft>
              <a:buNone/>
              <a:defRPr sz="4100" b="1" i="0" u="none" strike="noStrike" cap="none">
                <a:solidFill>
                  <a:schemeClr val="dk2"/>
                </a:solidFill>
                <a:latin typeface="Rambla"/>
                <a:ea typeface="Rambla"/>
                <a:cs typeface="Rambla"/>
                <a:sym typeface="Rambla"/>
              </a:defRPr>
            </a:lvl4pPr>
            <a:lvl5pPr marL="0" marR="0" lvl="4" indent="0" algn="l" rtl="0">
              <a:spcBef>
                <a:spcPts val="0"/>
              </a:spcBef>
              <a:spcAft>
                <a:spcPts val="0"/>
              </a:spcAft>
              <a:buNone/>
              <a:defRPr sz="4100" b="1" i="0" u="none" strike="noStrike" cap="none">
                <a:solidFill>
                  <a:schemeClr val="dk2"/>
                </a:solidFill>
                <a:latin typeface="Rambla"/>
                <a:ea typeface="Rambla"/>
                <a:cs typeface="Rambla"/>
                <a:sym typeface="Rambla"/>
              </a:defRPr>
            </a:lvl5pPr>
            <a:lvl6pPr marL="457200" marR="0" lvl="5" indent="0" algn="l" rtl="0">
              <a:spcBef>
                <a:spcPts val="0"/>
              </a:spcBef>
              <a:spcAft>
                <a:spcPts val="0"/>
              </a:spcAft>
              <a:buNone/>
              <a:defRPr sz="4100" b="1" i="0" u="none" strike="noStrike" cap="none">
                <a:solidFill>
                  <a:schemeClr val="dk2"/>
                </a:solidFill>
                <a:latin typeface="Rambla"/>
                <a:ea typeface="Rambla"/>
                <a:cs typeface="Rambla"/>
                <a:sym typeface="Rambla"/>
              </a:defRPr>
            </a:lvl6pPr>
            <a:lvl7pPr marL="914400" marR="0" lvl="6" indent="0" algn="l" rtl="0">
              <a:spcBef>
                <a:spcPts val="0"/>
              </a:spcBef>
              <a:spcAft>
                <a:spcPts val="0"/>
              </a:spcAft>
              <a:buNone/>
              <a:defRPr sz="4100" b="1" i="0" u="none" strike="noStrike" cap="none">
                <a:solidFill>
                  <a:schemeClr val="dk2"/>
                </a:solidFill>
                <a:latin typeface="Rambla"/>
                <a:ea typeface="Rambla"/>
                <a:cs typeface="Rambla"/>
                <a:sym typeface="Rambla"/>
              </a:defRPr>
            </a:lvl7pPr>
            <a:lvl8pPr marL="1371600" marR="0" lvl="7" indent="0" algn="l" rtl="0">
              <a:spcBef>
                <a:spcPts val="0"/>
              </a:spcBef>
              <a:spcAft>
                <a:spcPts val="0"/>
              </a:spcAft>
              <a:buNone/>
              <a:defRPr sz="4100" b="1" i="0" u="none" strike="noStrike" cap="none">
                <a:solidFill>
                  <a:schemeClr val="dk2"/>
                </a:solidFill>
                <a:latin typeface="Rambla"/>
                <a:ea typeface="Rambla"/>
                <a:cs typeface="Rambla"/>
                <a:sym typeface="Rambla"/>
              </a:defRPr>
            </a:lvl8pPr>
            <a:lvl9pPr marL="1828800" marR="0" lvl="8" indent="0" algn="l" rtl="0">
              <a:spcBef>
                <a:spcPts val="0"/>
              </a:spcBef>
              <a:spcAft>
                <a:spcPts val="0"/>
              </a:spcAft>
              <a:buNone/>
              <a:defRPr sz="4100" b="1" i="0" u="none" strike="noStrike" cap="none">
                <a:solidFill>
                  <a:schemeClr val="dk2"/>
                </a:solidFill>
                <a:latin typeface="Rambla"/>
                <a:ea typeface="Rambla"/>
                <a:cs typeface="Rambla"/>
                <a:sym typeface="Rambla"/>
              </a:defRPr>
            </a:lvl9pPr>
          </a:lstStyle>
          <a:p>
            <a:endParaRPr/>
          </a:p>
        </p:txBody>
      </p:sp>
      <p:sp>
        <p:nvSpPr>
          <p:cNvPr id="49" name="Shape 49"/>
          <p:cNvSpPr txBox="1">
            <a:spLocks noGrp="1"/>
          </p:cNvSpPr>
          <p:nvPr>
            <p:ph type="body" idx="1"/>
          </p:nvPr>
        </p:nvSpPr>
        <p:spPr>
          <a:xfrm rot="5400000">
            <a:off x="823119" y="-91279"/>
            <a:ext cx="5592759" cy="6324600"/>
          </a:xfrm>
          <a:prstGeom prst="rect">
            <a:avLst/>
          </a:prstGeom>
          <a:noFill/>
          <a:ln>
            <a:noFill/>
          </a:ln>
        </p:spPr>
        <p:txBody>
          <a:bodyPr lIns="91425" tIns="91425" rIns="91425" bIns="91425" anchor="t" anchorCtr="0"/>
          <a:lstStyle>
            <a:lvl1pPr marL="365125" marR="0" lvl="0" indent="-146939" algn="l" rtl="0">
              <a:spcBef>
                <a:spcPts val="400"/>
              </a:spcBef>
              <a:spcAft>
                <a:spcPts val="0"/>
              </a:spcAft>
              <a:buClr>
                <a:schemeClr val="accent1"/>
              </a:buClr>
              <a:buSzPct val="68000"/>
              <a:buFont typeface="Noto Sans Symbols"/>
              <a:buChar char="▶"/>
              <a:defRPr sz="2700">
                <a:solidFill>
                  <a:schemeClr val="dk1"/>
                </a:solidFill>
                <a:latin typeface="Rambla"/>
                <a:ea typeface="Rambla"/>
                <a:cs typeface="Rambla"/>
                <a:sym typeface="Rambla"/>
              </a:defRPr>
            </a:lvl1pPr>
            <a:lvl2pPr marL="620713" marR="0" lvl="1" indent="-93662" algn="l" rtl="0">
              <a:spcBef>
                <a:spcPts val="325"/>
              </a:spcBef>
              <a:spcAft>
                <a:spcPts val="0"/>
              </a:spcAft>
              <a:buClr>
                <a:schemeClr val="accent1"/>
              </a:buClr>
              <a:buSzPct val="100000"/>
              <a:buFont typeface="Verdana"/>
              <a:buChar char="◦"/>
              <a:defRPr sz="2300" b="0" i="0" u="none" strike="noStrike" cap="none">
                <a:solidFill>
                  <a:schemeClr val="dk1"/>
                </a:solidFill>
                <a:latin typeface="Rambla"/>
                <a:ea typeface="Rambla"/>
                <a:cs typeface="Rambla"/>
                <a:sym typeface="Rambla"/>
              </a:defRPr>
            </a:lvl2pPr>
            <a:lvl3pPr marL="858838" marR="0" lvl="2" indent="-103187" algn="l" rtl="0">
              <a:spcBef>
                <a:spcPts val="350"/>
              </a:spcBef>
              <a:spcAft>
                <a:spcPts val="0"/>
              </a:spcAft>
              <a:buClr>
                <a:schemeClr val="accent2"/>
              </a:buClr>
              <a:buSzPct val="100000"/>
              <a:buFont typeface="Noto Sans Symbols"/>
              <a:buChar char="⚫"/>
              <a:defRPr sz="2100" b="0" i="0" u="none" strike="noStrike" cap="none">
                <a:solidFill>
                  <a:schemeClr val="dk1"/>
                </a:solidFill>
                <a:latin typeface="Rambla"/>
                <a:ea typeface="Rambla"/>
                <a:cs typeface="Rambla"/>
                <a:sym typeface="Rambla"/>
              </a:defRPr>
            </a:lvl3pPr>
            <a:lvl4pPr marL="1143000" marR="0" lvl="3" indent="-107950" algn="l" rtl="0">
              <a:spcBef>
                <a:spcPts val="350"/>
              </a:spcBef>
              <a:spcAft>
                <a:spcPts val="0"/>
              </a:spcAft>
              <a:buClr>
                <a:schemeClr val="accent2"/>
              </a:buClr>
              <a:buSzPct val="100000"/>
              <a:buFont typeface="Noto Sans Symbols"/>
              <a:buChar char="⚫"/>
              <a:defRPr sz="1900" b="0" i="0" u="none" strike="noStrike" cap="none">
                <a:solidFill>
                  <a:schemeClr val="dk1"/>
                </a:solidFill>
                <a:latin typeface="Rambla"/>
                <a:ea typeface="Rambla"/>
                <a:cs typeface="Rambla"/>
                <a:sym typeface="Rambla"/>
              </a:defRPr>
            </a:lvl4pPr>
            <a:lvl5pPr marL="1371600" marR="0" lvl="4" indent="-114300" algn="l" rtl="0">
              <a:spcBef>
                <a:spcPts val="350"/>
              </a:spcBef>
              <a:spcAft>
                <a:spcPts val="0"/>
              </a:spcAft>
              <a:buClr>
                <a:schemeClr val="accent2"/>
              </a:buClr>
              <a:buSzPct val="100000"/>
              <a:buFont typeface="Noto Sans Symbols"/>
              <a:buChar char="⚫"/>
              <a:defRPr sz="1800" b="0" i="0" u="none" strike="noStrike" cap="none">
                <a:solidFill>
                  <a:schemeClr val="dk1"/>
                </a:solidFill>
                <a:latin typeface="Rambla"/>
                <a:ea typeface="Rambla"/>
                <a:cs typeface="Rambla"/>
                <a:sym typeface="Rambla"/>
              </a:defRPr>
            </a:lvl5pPr>
            <a:lvl6pPr marL="1600200" marR="0" lvl="5" indent="-114300" algn="l" rtl="0">
              <a:spcBef>
                <a:spcPts val="350"/>
              </a:spcBef>
              <a:buClr>
                <a:schemeClr val="accent3"/>
              </a:buClr>
              <a:buSzPct val="100000"/>
              <a:buFont typeface="Noto Sans Symbols"/>
              <a:buChar char="◾"/>
              <a:defRPr sz="1800" b="0" i="0" u="none" strike="noStrike" cap="none">
                <a:solidFill>
                  <a:schemeClr val="dk1"/>
                </a:solidFill>
                <a:latin typeface="Rambla"/>
                <a:ea typeface="Rambla"/>
                <a:cs typeface="Rambla"/>
                <a:sym typeface="Rambla"/>
              </a:defRPr>
            </a:lvl6pPr>
            <a:lvl7pPr marL="1828800" marR="0" lvl="6" indent="-127000" algn="l" rtl="0">
              <a:spcBef>
                <a:spcPts val="350"/>
              </a:spcBef>
              <a:buClr>
                <a:schemeClr val="accent3"/>
              </a:buClr>
              <a:buSzPct val="100000"/>
              <a:buFont typeface="Noto Sans Symbols"/>
              <a:buChar char="◾"/>
              <a:defRPr sz="1600" b="0" i="0" u="none" strike="noStrike" cap="none">
                <a:solidFill>
                  <a:schemeClr val="dk1"/>
                </a:solidFill>
                <a:latin typeface="Rambla"/>
                <a:ea typeface="Rambla"/>
                <a:cs typeface="Rambla"/>
                <a:sym typeface="Rambla"/>
              </a:defRPr>
            </a:lvl7pPr>
            <a:lvl8pPr marL="2057400" marR="0" lvl="7" indent="-127000" algn="l" rtl="0">
              <a:spcBef>
                <a:spcPts val="350"/>
              </a:spcBef>
              <a:buClr>
                <a:schemeClr val="accent3"/>
              </a:buClr>
              <a:buSzPct val="100000"/>
              <a:buFont typeface="Noto Sans Symbols"/>
              <a:buChar char="◾"/>
              <a:defRPr sz="1600" b="0" i="0" u="none" strike="noStrike" cap="none">
                <a:solidFill>
                  <a:schemeClr val="dk1"/>
                </a:solidFill>
                <a:latin typeface="Rambla"/>
                <a:ea typeface="Rambla"/>
                <a:cs typeface="Rambla"/>
                <a:sym typeface="Rambla"/>
              </a:defRPr>
            </a:lvl8pPr>
            <a:lvl9pPr marL="2286000" marR="0" lvl="8" indent="-127000" algn="l" rtl="0">
              <a:spcBef>
                <a:spcPts val="350"/>
              </a:spcBef>
              <a:buClr>
                <a:schemeClr val="accent3"/>
              </a:buClr>
              <a:buSzPct val="100000"/>
              <a:buFont typeface="Noto Sans Symbols"/>
              <a:buChar char="◾"/>
              <a:defRPr sz="1600" b="0" i="0" u="none" strike="noStrike" cap="none">
                <a:solidFill>
                  <a:schemeClr val="dk1"/>
                </a:solidFill>
                <a:latin typeface="Rambla"/>
                <a:ea typeface="Rambla"/>
                <a:cs typeface="Rambla"/>
                <a:sym typeface="Rambla"/>
              </a:defRPr>
            </a:lvl9pPr>
          </a:lstStyle>
          <a:p>
            <a:endParaRPr/>
          </a:p>
        </p:txBody>
      </p:sp>
      <p:sp>
        <p:nvSpPr>
          <p:cNvPr id="50" name="Shape 50"/>
          <p:cNvSpPr txBox="1">
            <a:spLocks noGrp="1"/>
          </p:cNvSpPr>
          <p:nvPr>
            <p:ph type="dt" idx="10"/>
          </p:nvPr>
        </p:nvSpPr>
        <p:spPr>
          <a:xfrm>
            <a:off x="6727825" y="6408737"/>
            <a:ext cx="1919287" cy="365125"/>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None/>
              <a:defRPr sz="1000" b="0"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9pPr>
          </a:lstStyle>
          <a:p>
            <a:endParaRPr dirty="0"/>
          </a:p>
        </p:txBody>
      </p:sp>
      <p:sp>
        <p:nvSpPr>
          <p:cNvPr id="51" name="Shape 51"/>
          <p:cNvSpPr txBox="1">
            <a:spLocks noGrp="1"/>
          </p:cNvSpPr>
          <p:nvPr>
            <p:ph type="ftr" idx="11"/>
          </p:nvPr>
        </p:nvSpPr>
        <p:spPr>
          <a:xfrm>
            <a:off x="4379912" y="6408737"/>
            <a:ext cx="2351086" cy="365125"/>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None/>
              <a:defRPr sz="1800" b="0"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9pPr>
          </a:lstStyle>
          <a:p>
            <a:endParaRPr dirty="0"/>
          </a:p>
        </p:txBody>
      </p:sp>
      <p:sp>
        <p:nvSpPr>
          <p:cNvPr id="52" name="Shape 52"/>
          <p:cNvSpPr txBox="1">
            <a:spLocks noGrp="1"/>
          </p:cNvSpPr>
          <p:nvPr>
            <p:ph type="sldNum" idx="12"/>
          </p:nvPr>
        </p:nvSpPr>
        <p:spPr>
          <a:xfrm>
            <a:off x="8647111" y="6408737"/>
            <a:ext cx="366711" cy="365125"/>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000" b="0" i="0" u="none">
                <a:solidFill>
                  <a:schemeClr val="dk1"/>
                </a:solidFill>
                <a:latin typeface="Arial"/>
                <a:ea typeface="Arial"/>
                <a:cs typeface="Arial"/>
                <a:sym typeface="Arial"/>
              </a:rPr>
              <a:pPr marL="0" marR="0" lvl="0" indent="0" algn="r" rtl="0">
                <a:lnSpc>
                  <a:spcPct val="100000"/>
                </a:lnSpc>
                <a:spcBef>
                  <a:spcPts val="0"/>
                </a:spcBef>
                <a:spcAft>
                  <a:spcPts val="0"/>
                </a:spcAft>
                <a:buClr>
                  <a:schemeClr val="dk1"/>
                </a:buClr>
                <a:buSzPct val="25000"/>
                <a:buFont typeface="Arial"/>
                <a:buNone/>
              </a:pPr>
              <a:t>‹#›</a:t>
            </a:fld>
            <a:endParaRPr lang="en-US" sz="1000" b="0" i="0" u="none" dirty="0">
              <a:solidFill>
                <a:schemeClr val="dk1"/>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53"/>
        <p:cNvGrpSpPr/>
        <p:nvPr/>
      </p:nvGrpSpPr>
      <p:grpSpPr>
        <a:xfrm>
          <a:off x="0" y="0"/>
          <a:ext cx="0" cy="0"/>
          <a:chOff x="0" y="0"/>
          <a:chExt cx="0" cy="0"/>
        </a:xfrm>
      </p:grpSpPr>
      <p:sp>
        <p:nvSpPr>
          <p:cNvPr id="54" name="Shape 54"/>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4100" b="1" i="0" u="none" strike="noStrike" cap="none">
                <a:solidFill>
                  <a:schemeClr val="dk2"/>
                </a:solidFill>
                <a:latin typeface="Rambla"/>
                <a:ea typeface="Rambla"/>
                <a:cs typeface="Rambla"/>
                <a:sym typeface="Rambla"/>
              </a:defRPr>
            </a:lvl1pPr>
            <a:lvl2pPr marL="0" marR="0" lvl="1" indent="0" algn="l" rtl="0">
              <a:spcBef>
                <a:spcPts val="0"/>
              </a:spcBef>
              <a:spcAft>
                <a:spcPts val="0"/>
              </a:spcAft>
              <a:buNone/>
              <a:defRPr sz="4100" b="1" i="0" u="none" strike="noStrike" cap="none">
                <a:solidFill>
                  <a:schemeClr val="dk2"/>
                </a:solidFill>
                <a:latin typeface="Rambla"/>
                <a:ea typeface="Rambla"/>
                <a:cs typeface="Rambla"/>
                <a:sym typeface="Rambla"/>
              </a:defRPr>
            </a:lvl2pPr>
            <a:lvl3pPr marL="0" marR="0" lvl="2" indent="0" algn="l" rtl="0">
              <a:spcBef>
                <a:spcPts val="0"/>
              </a:spcBef>
              <a:spcAft>
                <a:spcPts val="0"/>
              </a:spcAft>
              <a:buNone/>
              <a:defRPr sz="4100" b="1" i="0" u="none" strike="noStrike" cap="none">
                <a:solidFill>
                  <a:schemeClr val="dk2"/>
                </a:solidFill>
                <a:latin typeface="Rambla"/>
                <a:ea typeface="Rambla"/>
                <a:cs typeface="Rambla"/>
                <a:sym typeface="Rambla"/>
              </a:defRPr>
            </a:lvl3pPr>
            <a:lvl4pPr marL="0" marR="0" lvl="3" indent="0" algn="l" rtl="0">
              <a:spcBef>
                <a:spcPts val="0"/>
              </a:spcBef>
              <a:spcAft>
                <a:spcPts val="0"/>
              </a:spcAft>
              <a:buNone/>
              <a:defRPr sz="4100" b="1" i="0" u="none" strike="noStrike" cap="none">
                <a:solidFill>
                  <a:schemeClr val="dk2"/>
                </a:solidFill>
                <a:latin typeface="Rambla"/>
                <a:ea typeface="Rambla"/>
                <a:cs typeface="Rambla"/>
                <a:sym typeface="Rambla"/>
              </a:defRPr>
            </a:lvl4pPr>
            <a:lvl5pPr marL="0" marR="0" lvl="4" indent="0" algn="l" rtl="0">
              <a:spcBef>
                <a:spcPts val="0"/>
              </a:spcBef>
              <a:spcAft>
                <a:spcPts val="0"/>
              </a:spcAft>
              <a:buNone/>
              <a:defRPr sz="4100" b="1" i="0" u="none" strike="noStrike" cap="none">
                <a:solidFill>
                  <a:schemeClr val="dk2"/>
                </a:solidFill>
                <a:latin typeface="Rambla"/>
                <a:ea typeface="Rambla"/>
                <a:cs typeface="Rambla"/>
                <a:sym typeface="Rambla"/>
              </a:defRPr>
            </a:lvl5pPr>
            <a:lvl6pPr marL="457200" marR="0" lvl="5" indent="0" algn="l" rtl="0">
              <a:spcBef>
                <a:spcPts val="0"/>
              </a:spcBef>
              <a:spcAft>
                <a:spcPts val="0"/>
              </a:spcAft>
              <a:buNone/>
              <a:defRPr sz="4100" b="1" i="0" u="none" strike="noStrike" cap="none">
                <a:solidFill>
                  <a:schemeClr val="dk2"/>
                </a:solidFill>
                <a:latin typeface="Rambla"/>
                <a:ea typeface="Rambla"/>
                <a:cs typeface="Rambla"/>
                <a:sym typeface="Rambla"/>
              </a:defRPr>
            </a:lvl6pPr>
            <a:lvl7pPr marL="914400" marR="0" lvl="6" indent="0" algn="l" rtl="0">
              <a:spcBef>
                <a:spcPts val="0"/>
              </a:spcBef>
              <a:spcAft>
                <a:spcPts val="0"/>
              </a:spcAft>
              <a:buNone/>
              <a:defRPr sz="4100" b="1" i="0" u="none" strike="noStrike" cap="none">
                <a:solidFill>
                  <a:schemeClr val="dk2"/>
                </a:solidFill>
                <a:latin typeface="Rambla"/>
                <a:ea typeface="Rambla"/>
                <a:cs typeface="Rambla"/>
                <a:sym typeface="Rambla"/>
              </a:defRPr>
            </a:lvl7pPr>
            <a:lvl8pPr marL="1371600" marR="0" lvl="7" indent="0" algn="l" rtl="0">
              <a:spcBef>
                <a:spcPts val="0"/>
              </a:spcBef>
              <a:spcAft>
                <a:spcPts val="0"/>
              </a:spcAft>
              <a:buNone/>
              <a:defRPr sz="4100" b="1" i="0" u="none" strike="noStrike" cap="none">
                <a:solidFill>
                  <a:schemeClr val="dk2"/>
                </a:solidFill>
                <a:latin typeface="Rambla"/>
                <a:ea typeface="Rambla"/>
                <a:cs typeface="Rambla"/>
                <a:sym typeface="Rambla"/>
              </a:defRPr>
            </a:lvl8pPr>
            <a:lvl9pPr marL="1828800" marR="0" lvl="8" indent="0" algn="l" rtl="0">
              <a:spcBef>
                <a:spcPts val="0"/>
              </a:spcBef>
              <a:spcAft>
                <a:spcPts val="0"/>
              </a:spcAft>
              <a:buNone/>
              <a:defRPr sz="4100" b="1" i="0" u="none" strike="noStrike" cap="none">
                <a:solidFill>
                  <a:schemeClr val="dk2"/>
                </a:solidFill>
                <a:latin typeface="Rambla"/>
                <a:ea typeface="Rambla"/>
                <a:cs typeface="Rambla"/>
                <a:sym typeface="Rambla"/>
              </a:defRPr>
            </a:lvl9pPr>
          </a:lstStyle>
          <a:p>
            <a:endParaRPr/>
          </a:p>
        </p:txBody>
      </p:sp>
      <p:sp>
        <p:nvSpPr>
          <p:cNvPr id="55" name="Shape 55"/>
          <p:cNvSpPr txBox="1">
            <a:spLocks noGrp="1"/>
          </p:cNvSpPr>
          <p:nvPr>
            <p:ph type="body" idx="1"/>
          </p:nvPr>
        </p:nvSpPr>
        <p:spPr>
          <a:xfrm rot="5400000">
            <a:off x="2378964" y="-440435"/>
            <a:ext cx="4386070" cy="8229600"/>
          </a:xfrm>
          <a:prstGeom prst="rect">
            <a:avLst/>
          </a:prstGeom>
          <a:noFill/>
          <a:ln>
            <a:noFill/>
          </a:ln>
        </p:spPr>
        <p:txBody>
          <a:bodyPr lIns="91425" tIns="91425" rIns="91425" bIns="91425" anchor="t" anchorCtr="0"/>
          <a:lstStyle>
            <a:lvl1pPr marL="365125" marR="0" lvl="0" indent="-146939" algn="l" rtl="0">
              <a:spcBef>
                <a:spcPts val="400"/>
              </a:spcBef>
              <a:spcAft>
                <a:spcPts val="0"/>
              </a:spcAft>
              <a:buClr>
                <a:schemeClr val="accent1"/>
              </a:buClr>
              <a:buSzPct val="68000"/>
              <a:buFont typeface="Noto Sans Symbols"/>
              <a:buChar char="▶"/>
              <a:defRPr sz="2700">
                <a:solidFill>
                  <a:schemeClr val="dk1"/>
                </a:solidFill>
                <a:latin typeface="Rambla"/>
                <a:ea typeface="Rambla"/>
                <a:cs typeface="Rambla"/>
                <a:sym typeface="Rambla"/>
              </a:defRPr>
            </a:lvl1pPr>
            <a:lvl2pPr marL="620713" marR="0" lvl="1" indent="-93662" algn="l" rtl="0">
              <a:spcBef>
                <a:spcPts val="325"/>
              </a:spcBef>
              <a:spcAft>
                <a:spcPts val="0"/>
              </a:spcAft>
              <a:buClr>
                <a:schemeClr val="accent1"/>
              </a:buClr>
              <a:buSzPct val="100000"/>
              <a:buFont typeface="Verdana"/>
              <a:buChar char="◦"/>
              <a:defRPr sz="2300" b="0" i="0" u="none" strike="noStrike" cap="none">
                <a:solidFill>
                  <a:schemeClr val="dk1"/>
                </a:solidFill>
                <a:latin typeface="Rambla"/>
                <a:ea typeface="Rambla"/>
                <a:cs typeface="Rambla"/>
                <a:sym typeface="Rambla"/>
              </a:defRPr>
            </a:lvl2pPr>
            <a:lvl3pPr marL="858838" marR="0" lvl="2" indent="-103187" algn="l" rtl="0">
              <a:spcBef>
                <a:spcPts val="350"/>
              </a:spcBef>
              <a:spcAft>
                <a:spcPts val="0"/>
              </a:spcAft>
              <a:buClr>
                <a:schemeClr val="accent2"/>
              </a:buClr>
              <a:buSzPct val="100000"/>
              <a:buFont typeface="Noto Sans Symbols"/>
              <a:buChar char="⚫"/>
              <a:defRPr sz="2100" b="0" i="0" u="none" strike="noStrike" cap="none">
                <a:solidFill>
                  <a:schemeClr val="dk1"/>
                </a:solidFill>
                <a:latin typeface="Rambla"/>
                <a:ea typeface="Rambla"/>
                <a:cs typeface="Rambla"/>
                <a:sym typeface="Rambla"/>
              </a:defRPr>
            </a:lvl3pPr>
            <a:lvl4pPr marL="1143000" marR="0" lvl="3" indent="-107950" algn="l" rtl="0">
              <a:spcBef>
                <a:spcPts val="350"/>
              </a:spcBef>
              <a:spcAft>
                <a:spcPts val="0"/>
              </a:spcAft>
              <a:buClr>
                <a:schemeClr val="accent2"/>
              </a:buClr>
              <a:buSzPct val="100000"/>
              <a:buFont typeface="Noto Sans Symbols"/>
              <a:buChar char="⚫"/>
              <a:defRPr sz="1900" b="0" i="0" u="none" strike="noStrike" cap="none">
                <a:solidFill>
                  <a:schemeClr val="dk1"/>
                </a:solidFill>
                <a:latin typeface="Rambla"/>
                <a:ea typeface="Rambla"/>
                <a:cs typeface="Rambla"/>
                <a:sym typeface="Rambla"/>
              </a:defRPr>
            </a:lvl4pPr>
            <a:lvl5pPr marL="1371600" marR="0" lvl="4" indent="-114300" algn="l" rtl="0">
              <a:spcBef>
                <a:spcPts val="350"/>
              </a:spcBef>
              <a:spcAft>
                <a:spcPts val="0"/>
              </a:spcAft>
              <a:buClr>
                <a:schemeClr val="accent2"/>
              </a:buClr>
              <a:buSzPct val="100000"/>
              <a:buFont typeface="Noto Sans Symbols"/>
              <a:buChar char="⚫"/>
              <a:defRPr sz="1800" b="0" i="0" u="none" strike="noStrike" cap="none">
                <a:solidFill>
                  <a:schemeClr val="dk1"/>
                </a:solidFill>
                <a:latin typeface="Rambla"/>
                <a:ea typeface="Rambla"/>
                <a:cs typeface="Rambla"/>
                <a:sym typeface="Rambla"/>
              </a:defRPr>
            </a:lvl5pPr>
            <a:lvl6pPr marL="1600200" marR="0" lvl="5" indent="-114300" algn="l" rtl="0">
              <a:spcBef>
                <a:spcPts val="350"/>
              </a:spcBef>
              <a:buClr>
                <a:schemeClr val="accent3"/>
              </a:buClr>
              <a:buSzPct val="100000"/>
              <a:buFont typeface="Noto Sans Symbols"/>
              <a:buChar char="◾"/>
              <a:defRPr sz="1800" b="0" i="0" u="none" strike="noStrike" cap="none">
                <a:solidFill>
                  <a:schemeClr val="dk1"/>
                </a:solidFill>
                <a:latin typeface="Rambla"/>
                <a:ea typeface="Rambla"/>
                <a:cs typeface="Rambla"/>
                <a:sym typeface="Rambla"/>
              </a:defRPr>
            </a:lvl6pPr>
            <a:lvl7pPr marL="1828800" marR="0" lvl="6" indent="-127000" algn="l" rtl="0">
              <a:spcBef>
                <a:spcPts val="350"/>
              </a:spcBef>
              <a:buClr>
                <a:schemeClr val="accent3"/>
              </a:buClr>
              <a:buSzPct val="100000"/>
              <a:buFont typeface="Noto Sans Symbols"/>
              <a:buChar char="◾"/>
              <a:defRPr sz="1600" b="0" i="0" u="none" strike="noStrike" cap="none">
                <a:solidFill>
                  <a:schemeClr val="dk1"/>
                </a:solidFill>
                <a:latin typeface="Rambla"/>
                <a:ea typeface="Rambla"/>
                <a:cs typeface="Rambla"/>
                <a:sym typeface="Rambla"/>
              </a:defRPr>
            </a:lvl7pPr>
            <a:lvl8pPr marL="2057400" marR="0" lvl="7" indent="-127000" algn="l" rtl="0">
              <a:spcBef>
                <a:spcPts val="350"/>
              </a:spcBef>
              <a:buClr>
                <a:schemeClr val="accent3"/>
              </a:buClr>
              <a:buSzPct val="100000"/>
              <a:buFont typeface="Noto Sans Symbols"/>
              <a:buChar char="◾"/>
              <a:defRPr sz="1600" b="0" i="0" u="none" strike="noStrike" cap="none">
                <a:solidFill>
                  <a:schemeClr val="dk1"/>
                </a:solidFill>
                <a:latin typeface="Rambla"/>
                <a:ea typeface="Rambla"/>
                <a:cs typeface="Rambla"/>
                <a:sym typeface="Rambla"/>
              </a:defRPr>
            </a:lvl8pPr>
            <a:lvl9pPr marL="2286000" marR="0" lvl="8" indent="-127000" algn="l" rtl="0">
              <a:spcBef>
                <a:spcPts val="350"/>
              </a:spcBef>
              <a:buClr>
                <a:schemeClr val="accent3"/>
              </a:buClr>
              <a:buSzPct val="100000"/>
              <a:buFont typeface="Noto Sans Symbols"/>
              <a:buChar char="◾"/>
              <a:defRPr sz="1600" b="0" i="0" u="none" strike="noStrike" cap="none">
                <a:solidFill>
                  <a:schemeClr val="dk1"/>
                </a:solidFill>
                <a:latin typeface="Rambla"/>
                <a:ea typeface="Rambla"/>
                <a:cs typeface="Rambla"/>
                <a:sym typeface="Rambla"/>
              </a:defRPr>
            </a:lvl9pPr>
          </a:lstStyle>
          <a:p>
            <a:endParaRPr/>
          </a:p>
        </p:txBody>
      </p:sp>
      <p:sp>
        <p:nvSpPr>
          <p:cNvPr id="56" name="Shape 56"/>
          <p:cNvSpPr txBox="1">
            <a:spLocks noGrp="1"/>
          </p:cNvSpPr>
          <p:nvPr>
            <p:ph type="dt" idx="10"/>
          </p:nvPr>
        </p:nvSpPr>
        <p:spPr>
          <a:xfrm>
            <a:off x="6727825" y="6408737"/>
            <a:ext cx="1919287" cy="365125"/>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None/>
              <a:defRPr sz="1000" b="0"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9pPr>
          </a:lstStyle>
          <a:p>
            <a:endParaRPr dirty="0"/>
          </a:p>
        </p:txBody>
      </p:sp>
      <p:sp>
        <p:nvSpPr>
          <p:cNvPr id="57" name="Shape 57"/>
          <p:cNvSpPr txBox="1">
            <a:spLocks noGrp="1"/>
          </p:cNvSpPr>
          <p:nvPr>
            <p:ph type="ftr" idx="11"/>
          </p:nvPr>
        </p:nvSpPr>
        <p:spPr>
          <a:xfrm>
            <a:off x="4379912" y="6408737"/>
            <a:ext cx="2351086" cy="365125"/>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None/>
              <a:defRPr sz="1800" b="0"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9pPr>
          </a:lstStyle>
          <a:p>
            <a:endParaRPr dirty="0"/>
          </a:p>
        </p:txBody>
      </p:sp>
      <p:sp>
        <p:nvSpPr>
          <p:cNvPr id="58" name="Shape 58"/>
          <p:cNvSpPr txBox="1">
            <a:spLocks noGrp="1"/>
          </p:cNvSpPr>
          <p:nvPr>
            <p:ph type="sldNum" idx="12"/>
          </p:nvPr>
        </p:nvSpPr>
        <p:spPr>
          <a:xfrm>
            <a:off x="8647111" y="6408737"/>
            <a:ext cx="366711" cy="365125"/>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000" b="0" i="0" u="none">
                <a:solidFill>
                  <a:schemeClr val="dk1"/>
                </a:solidFill>
                <a:latin typeface="Arial"/>
                <a:ea typeface="Arial"/>
                <a:cs typeface="Arial"/>
                <a:sym typeface="Arial"/>
              </a:rPr>
              <a:pPr marL="0" marR="0" lvl="0" indent="0" algn="r" rtl="0">
                <a:lnSpc>
                  <a:spcPct val="100000"/>
                </a:lnSpc>
                <a:spcBef>
                  <a:spcPts val="0"/>
                </a:spcBef>
                <a:spcAft>
                  <a:spcPts val="0"/>
                </a:spcAft>
                <a:buClr>
                  <a:schemeClr val="dk1"/>
                </a:buClr>
                <a:buSzPct val="25000"/>
                <a:buFont typeface="Arial"/>
                <a:buNone/>
              </a:pPr>
              <a:t>‹#›</a:t>
            </a:fld>
            <a:endParaRPr lang="en-US" sz="1000" b="0" i="0" u="none" dirty="0">
              <a:solidFill>
                <a:schemeClr val="dk1"/>
              </a:solidFill>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9"/>
        <p:cNvGrpSpPr/>
        <p:nvPr/>
      </p:nvGrpSpPr>
      <p:grpSpPr>
        <a:xfrm>
          <a:off x="0" y="0"/>
          <a:ext cx="0" cy="0"/>
          <a:chOff x="0" y="0"/>
          <a:chExt cx="0" cy="0"/>
        </a:xfrm>
      </p:grpSpPr>
      <p:sp>
        <p:nvSpPr>
          <p:cNvPr id="60" name="Shape 60"/>
          <p:cNvSpPr txBox="1">
            <a:spLocks noGrp="1"/>
          </p:cNvSpPr>
          <p:nvPr>
            <p:ph type="dt" idx="10"/>
          </p:nvPr>
        </p:nvSpPr>
        <p:spPr>
          <a:xfrm>
            <a:off x="6727825" y="6408737"/>
            <a:ext cx="1919287" cy="365125"/>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None/>
              <a:defRPr sz="1000" b="0"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9pPr>
          </a:lstStyle>
          <a:p>
            <a:endParaRPr dirty="0"/>
          </a:p>
        </p:txBody>
      </p:sp>
      <p:sp>
        <p:nvSpPr>
          <p:cNvPr id="61" name="Shape 61"/>
          <p:cNvSpPr txBox="1">
            <a:spLocks noGrp="1"/>
          </p:cNvSpPr>
          <p:nvPr>
            <p:ph type="ftr" idx="11"/>
          </p:nvPr>
        </p:nvSpPr>
        <p:spPr>
          <a:xfrm>
            <a:off x="4379912" y="6408737"/>
            <a:ext cx="2351086" cy="365125"/>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None/>
              <a:defRPr sz="1800" b="0"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9pPr>
          </a:lstStyle>
          <a:p>
            <a:endParaRPr dirty="0"/>
          </a:p>
        </p:txBody>
      </p:sp>
      <p:sp>
        <p:nvSpPr>
          <p:cNvPr id="62" name="Shape 62"/>
          <p:cNvSpPr txBox="1">
            <a:spLocks noGrp="1"/>
          </p:cNvSpPr>
          <p:nvPr>
            <p:ph type="sldNum" idx="12"/>
          </p:nvPr>
        </p:nvSpPr>
        <p:spPr>
          <a:xfrm>
            <a:off x="8647111" y="6408737"/>
            <a:ext cx="366711" cy="365125"/>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000" b="0" i="0" u="none">
                <a:solidFill>
                  <a:schemeClr val="dk1"/>
                </a:solidFill>
                <a:latin typeface="Arial"/>
                <a:ea typeface="Arial"/>
                <a:cs typeface="Arial"/>
                <a:sym typeface="Arial"/>
              </a:rPr>
              <a:pPr marL="0" marR="0" lvl="0" indent="0" algn="r" rtl="0">
                <a:lnSpc>
                  <a:spcPct val="100000"/>
                </a:lnSpc>
                <a:spcBef>
                  <a:spcPts val="0"/>
                </a:spcBef>
                <a:spcAft>
                  <a:spcPts val="0"/>
                </a:spcAft>
                <a:buClr>
                  <a:schemeClr val="dk1"/>
                </a:buClr>
                <a:buSzPct val="25000"/>
                <a:buFont typeface="Arial"/>
                <a:buNone/>
              </a:pPr>
              <a:t>‹#›</a:t>
            </a:fld>
            <a:endParaRPr lang="en-US" sz="1000" b="0" i="0" u="none" dirty="0">
              <a:solidFill>
                <a:schemeClr val="dk1"/>
              </a:solidFill>
              <a:latin typeface="Arial"/>
              <a:ea typeface="Arial"/>
              <a:cs typeface="Arial"/>
              <a:sym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77"/>
        <p:cNvGrpSpPr/>
        <p:nvPr/>
      </p:nvGrpSpPr>
      <p:grpSpPr>
        <a:xfrm>
          <a:off x="0" y="0"/>
          <a:ext cx="0" cy="0"/>
          <a:chOff x="0" y="0"/>
          <a:chExt cx="0" cy="0"/>
        </a:xfrm>
      </p:grpSpPr>
      <p:sp>
        <p:nvSpPr>
          <p:cNvPr id="78" name="Shape 78"/>
          <p:cNvSpPr txBox="1">
            <a:spLocks noGrp="1"/>
          </p:cNvSpPr>
          <p:nvPr>
            <p:ph type="title"/>
          </p:nvPr>
        </p:nvSpPr>
        <p:spPr>
          <a:xfrm>
            <a:off x="722375" y="1059712"/>
            <a:ext cx="7772400" cy="1828800"/>
          </a:xfrm>
          <a:prstGeom prst="rect">
            <a:avLst/>
          </a:prstGeom>
          <a:noFill/>
          <a:ln>
            <a:noFill/>
          </a:ln>
        </p:spPr>
        <p:txBody>
          <a:bodyPr lIns="91425" tIns="91425" rIns="91425" bIns="91425" anchor="b" anchorCtr="0"/>
          <a:lstStyle>
            <a:lvl1pPr marL="0" marR="0" lvl="0" indent="0" algn="r" rtl="0">
              <a:spcBef>
                <a:spcPts val="0"/>
              </a:spcBef>
              <a:spcAft>
                <a:spcPts val="0"/>
              </a:spcAft>
              <a:buClr>
                <a:schemeClr val="lt2"/>
              </a:buClr>
              <a:buFont typeface="Rambla"/>
              <a:buNone/>
              <a:defRPr sz="4800" b="1" i="0" u="none" strike="noStrike" cap="none">
                <a:solidFill>
                  <a:schemeClr val="lt2"/>
                </a:solidFill>
                <a:latin typeface="Rambla"/>
                <a:ea typeface="Rambla"/>
                <a:cs typeface="Rambla"/>
                <a:sym typeface="Rambla"/>
              </a:defRPr>
            </a:lvl1pPr>
            <a:lvl2pPr marL="0" marR="0" lvl="1" indent="0" algn="l" rtl="0">
              <a:spcBef>
                <a:spcPts val="0"/>
              </a:spcBef>
              <a:spcAft>
                <a:spcPts val="0"/>
              </a:spcAft>
              <a:buNone/>
              <a:defRPr sz="4100" b="1" i="0" u="none" strike="noStrike" cap="none">
                <a:solidFill>
                  <a:schemeClr val="lt2"/>
                </a:solidFill>
                <a:latin typeface="Rambla"/>
                <a:ea typeface="Rambla"/>
                <a:cs typeface="Rambla"/>
                <a:sym typeface="Rambla"/>
              </a:defRPr>
            </a:lvl2pPr>
            <a:lvl3pPr marL="0" marR="0" lvl="2" indent="0" algn="l" rtl="0">
              <a:spcBef>
                <a:spcPts val="0"/>
              </a:spcBef>
              <a:spcAft>
                <a:spcPts val="0"/>
              </a:spcAft>
              <a:buNone/>
              <a:defRPr sz="4100" b="1" i="0" u="none" strike="noStrike" cap="none">
                <a:solidFill>
                  <a:schemeClr val="lt2"/>
                </a:solidFill>
                <a:latin typeface="Rambla"/>
                <a:ea typeface="Rambla"/>
                <a:cs typeface="Rambla"/>
                <a:sym typeface="Rambla"/>
              </a:defRPr>
            </a:lvl3pPr>
            <a:lvl4pPr marL="0" marR="0" lvl="3" indent="0" algn="l" rtl="0">
              <a:spcBef>
                <a:spcPts val="0"/>
              </a:spcBef>
              <a:spcAft>
                <a:spcPts val="0"/>
              </a:spcAft>
              <a:buNone/>
              <a:defRPr sz="4100" b="1" i="0" u="none" strike="noStrike" cap="none">
                <a:solidFill>
                  <a:schemeClr val="lt2"/>
                </a:solidFill>
                <a:latin typeface="Rambla"/>
                <a:ea typeface="Rambla"/>
                <a:cs typeface="Rambla"/>
                <a:sym typeface="Rambla"/>
              </a:defRPr>
            </a:lvl4pPr>
            <a:lvl5pPr marL="0" marR="0" lvl="4" indent="0" algn="l" rtl="0">
              <a:spcBef>
                <a:spcPts val="0"/>
              </a:spcBef>
              <a:spcAft>
                <a:spcPts val="0"/>
              </a:spcAft>
              <a:buNone/>
              <a:defRPr sz="4100" b="1" i="0" u="none" strike="noStrike" cap="none">
                <a:solidFill>
                  <a:schemeClr val="lt2"/>
                </a:solidFill>
                <a:latin typeface="Rambla"/>
                <a:ea typeface="Rambla"/>
                <a:cs typeface="Rambla"/>
                <a:sym typeface="Rambla"/>
              </a:defRPr>
            </a:lvl5pPr>
            <a:lvl6pPr marL="457200" marR="0" lvl="5" indent="0" algn="l" rtl="0">
              <a:spcBef>
                <a:spcPts val="0"/>
              </a:spcBef>
              <a:spcAft>
                <a:spcPts val="0"/>
              </a:spcAft>
              <a:buNone/>
              <a:defRPr sz="4100" b="1" i="0" u="none" strike="noStrike" cap="none">
                <a:solidFill>
                  <a:schemeClr val="lt2"/>
                </a:solidFill>
                <a:latin typeface="Rambla"/>
                <a:ea typeface="Rambla"/>
                <a:cs typeface="Rambla"/>
                <a:sym typeface="Rambla"/>
              </a:defRPr>
            </a:lvl6pPr>
            <a:lvl7pPr marL="914400" marR="0" lvl="6" indent="0" algn="l" rtl="0">
              <a:spcBef>
                <a:spcPts val="0"/>
              </a:spcBef>
              <a:spcAft>
                <a:spcPts val="0"/>
              </a:spcAft>
              <a:buNone/>
              <a:defRPr sz="4100" b="1" i="0" u="none" strike="noStrike" cap="none">
                <a:solidFill>
                  <a:schemeClr val="lt2"/>
                </a:solidFill>
                <a:latin typeface="Rambla"/>
                <a:ea typeface="Rambla"/>
                <a:cs typeface="Rambla"/>
                <a:sym typeface="Rambla"/>
              </a:defRPr>
            </a:lvl7pPr>
            <a:lvl8pPr marL="1371600" marR="0" lvl="7" indent="0" algn="l" rtl="0">
              <a:spcBef>
                <a:spcPts val="0"/>
              </a:spcBef>
              <a:spcAft>
                <a:spcPts val="0"/>
              </a:spcAft>
              <a:buNone/>
              <a:defRPr sz="4100" b="1" i="0" u="none" strike="noStrike" cap="none">
                <a:solidFill>
                  <a:schemeClr val="lt2"/>
                </a:solidFill>
                <a:latin typeface="Rambla"/>
                <a:ea typeface="Rambla"/>
                <a:cs typeface="Rambla"/>
                <a:sym typeface="Rambla"/>
              </a:defRPr>
            </a:lvl8pPr>
            <a:lvl9pPr marL="1828800" marR="0" lvl="8" indent="0" algn="l" rtl="0">
              <a:spcBef>
                <a:spcPts val="0"/>
              </a:spcBef>
              <a:spcAft>
                <a:spcPts val="0"/>
              </a:spcAft>
              <a:buNone/>
              <a:defRPr sz="4100" b="1" i="0" u="none" strike="noStrike" cap="none">
                <a:solidFill>
                  <a:schemeClr val="lt2"/>
                </a:solidFill>
                <a:latin typeface="Rambla"/>
                <a:ea typeface="Rambla"/>
                <a:cs typeface="Rambla"/>
                <a:sym typeface="Rambla"/>
              </a:defRPr>
            </a:lvl9pPr>
          </a:lstStyle>
          <a:p>
            <a:endParaRPr/>
          </a:p>
        </p:txBody>
      </p:sp>
      <p:sp>
        <p:nvSpPr>
          <p:cNvPr id="79" name="Shape 79"/>
          <p:cNvSpPr txBox="1">
            <a:spLocks noGrp="1"/>
          </p:cNvSpPr>
          <p:nvPr>
            <p:ph type="body" idx="1"/>
          </p:nvPr>
        </p:nvSpPr>
        <p:spPr>
          <a:xfrm>
            <a:off x="3922712" y="2931711"/>
            <a:ext cx="4572000" cy="1454888"/>
          </a:xfrm>
          <a:prstGeom prst="rect">
            <a:avLst/>
          </a:prstGeom>
          <a:noFill/>
          <a:ln>
            <a:noFill/>
          </a:ln>
        </p:spPr>
        <p:txBody>
          <a:bodyPr lIns="91425" tIns="91425" rIns="91425" bIns="91425" anchor="t" anchorCtr="0"/>
          <a:lstStyle>
            <a:lvl1pPr marL="0" marR="0" lvl="0" indent="0" algn="l" rtl="0">
              <a:spcBef>
                <a:spcPts val="400"/>
              </a:spcBef>
              <a:spcAft>
                <a:spcPts val="0"/>
              </a:spcAft>
              <a:buClr>
                <a:schemeClr val="accent1"/>
              </a:buClr>
              <a:buFont typeface="Noto Sans Symbols"/>
              <a:buNone/>
              <a:defRPr sz="2300" b="0" i="0" u="none" strike="noStrike" cap="none">
                <a:solidFill>
                  <a:schemeClr val="lt1"/>
                </a:solidFill>
                <a:latin typeface="Rambla"/>
                <a:ea typeface="Rambla"/>
                <a:cs typeface="Rambla"/>
                <a:sym typeface="Rambla"/>
              </a:defRPr>
            </a:lvl1pPr>
            <a:lvl2pPr marL="620713" marR="0" lvl="1" indent="-239712" algn="l" rtl="0">
              <a:spcBef>
                <a:spcPts val="325"/>
              </a:spcBef>
              <a:spcAft>
                <a:spcPts val="0"/>
              </a:spcAft>
              <a:buClr>
                <a:schemeClr val="accent1"/>
              </a:buClr>
              <a:buFont typeface="Verdana"/>
              <a:buNone/>
              <a:defRPr sz="1800" b="0" i="0" u="none" strike="noStrike" cap="none">
                <a:solidFill>
                  <a:schemeClr val="lt1"/>
                </a:solidFill>
                <a:latin typeface="Rambla"/>
                <a:ea typeface="Rambla"/>
                <a:cs typeface="Rambla"/>
                <a:sym typeface="Rambla"/>
              </a:defRPr>
            </a:lvl2pPr>
            <a:lvl3pPr marL="858838" marR="0" lvl="2" indent="-236537" algn="l" rtl="0">
              <a:spcBef>
                <a:spcPts val="350"/>
              </a:spcBef>
              <a:spcAft>
                <a:spcPts val="0"/>
              </a:spcAft>
              <a:buClr>
                <a:schemeClr val="accent2"/>
              </a:buClr>
              <a:buFont typeface="Noto Sans Symbols"/>
              <a:buNone/>
              <a:defRPr sz="1600" b="0" i="0" u="none" strike="noStrike" cap="none">
                <a:solidFill>
                  <a:schemeClr val="lt1"/>
                </a:solidFill>
                <a:latin typeface="Rambla"/>
                <a:ea typeface="Rambla"/>
                <a:cs typeface="Rambla"/>
                <a:sym typeface="Rambla"/>
              </a:defRPr>
            </a:lvl3pPr>
            <a:lvl4pPr marL="1143000" marR="0" lvl="3" indent="-228600" algn="l" rtl="0">
              <a:spcBef>
                <a:spcPts val="350"/>
              </a:spcBef>
              <a:spcAft>
                <a:spcPts val="0"/>
              </a:spcAft>
              <a:buClr>
                <a:schemeClr val="accent2"/>
              </a:buClr>
              <a:buFont typeface="Noto Sans Symbols"/>
              <a:buNone/>
              <a:defRPr sz="1400" b="0" i="0" u="none" strike="noStrike" cap="none">
                <a:solidFill>
                  <a:schemeClr val="lt1"/>
                </a:solidFill>
                <a:latin typeface="Rambla"/>
                <a:ea typeface="Rambla"/>
                <a:cs typeface="Rambla"/>
                <a:sym typeface="Rambla"/>
              </a:defRPr>
            </a:lvl4pPr>
            <a:lvl5pPr marL="1371600" marR="0" lvl="4" indent="-228600" algn="l" rtl="0">
              <a:spcBef>
                <a:spcPts val="350"/>
              </a:spcBef>
              <a:spcAft>
                <a:spcPts val="0"/>
              </a:spcAft>
              <a:buClr>
                <a:schemeClr val="accent2"/>
              </a:buClr>
              <a:buFont typeface="Noto Sans Symbols"/>
              <a:buNone/>
              <a:defRPr sz="1400" b="0" i="0" u="none" strike="noStrike" cap="none">
                <a:solidFill>
                  <a:schemeClr val="lt1"/>
                </a:solidFill>
                <a:latin typeface="Rambla"/>
                <a:ea typeface="Rambla"/>
                <a:cs typeface="Rambla"/>
                <a:sym typeface="Rambla"/>
              </a:defRPr>
            </a:lvl5pPr>
            <a:lvl6pPr marL="1600200" marR="0" lvl="5" indent="-114300" algn="l" rtl="0">
              <a:spcBef>
                <a:spcPts val="350"/>
              </a:spcBef>
              <a:buClr>
                <a:schemeClr val="accent3"/>
              </a:buClr>
              <a:buSzPct val="100000"/>
              <a:buFont typeface="Noto Sans Symbols"/>
              <a:buChar char="◾"/>
              <a:defRPr sz="1800" b="0" i="0" u="none" strike="noStrike" cap="none">
                <a:solidFill>
                  <a:schemeClr val="lt1"/>
                </a:solidFill>
                <a:latin typeface="Rambla"/>
                <a:ea typeface="Rambla"/>
                <a:cs typeface="Rambla"/>
                <a:sym typeface="Rambla"/>
              </a:defRPr>
            </a:lvl6pPr>
            <a:lvl7pPr marL="1828800" marR="0" lvl="6" indent="-127000" algn="l" rtl="0">
              <a:spcBef>
                <a:spcPts val="350"/>
              </a:spcBef>
              <a:buClr>
                <a:schemeClr val="accent3"/>
              </a:buClr>
              <a:buSzPct val="100000"/>
              <a:buFont typeface="Noto Sans Symbols"/>
              <a:buChar char="◾"/>
              <a:defRPr sz="1600" b="0" i="0" u="none" strike="noStrike" cap="none">
                <a:solidFill>
                  <a:schemeClr val="lt1"/>
                </a:solidFill>
                <a:latin typeface="Rambla"/>
                <a:ea typeface="Rambla"/>
                <a:cs typeface="Rambla"/>
                <a:sym typeface="Rambla"/>
              </a:defRPr>
            </a:lvl7pPr>
            <a:lvl8pPr marL="2057400" marR="0" lvl="7" indent="-127000" algn="l" rtl="0">
              <a:spcBef>
                <a:spcPts val="350"/>
              </a:spcBef>
              <a:buClr>
                <a:schemeClr val="accent3"/>
              </a:buClr>
              <a:buSzPct val="100000"/>
              <a:buFont typeface="Noto Sans Symbols"/>
              <a:buChar char="◾"/>
              <a:defRPr sz="1600" b="0" i="0" u="none" strike="noStrike" cap="none">
                <a:solidFill>
                  <a:schemeClr val="lt1"/>
                </a:solidFill>
                <a:latin typeface="Rambla"/>
                <a:ea typeface="Rambla"/>
                <a:cs typeface="Rambla"/>
                <a:sym typeface="Rambla"/>
              </a:defRPr>
            </a:lvl8pPr>
            <a:lvl9pPr marL="2286000" marR="0" lvl="8" indent="-127000" algn="l" rtl="0">
              <a:spcBef>
                <a:spcPts val="350"/>
              </a:spcBef>
              <a:buClr>
                <a:schemeClr val="accent3"/>
              </a:buClr>
              <a:buSzPct val="100000"/>
              <a:buFont typeface="Noto Sans Symbols"/>
              <a:buChar char="◾"/>
              <a:defRPr sz="1600" b="0" i="0" u="none" strike="noStrike" cap="none">
                <a:solidFill>
                  <a:schemeClr val="lt1"/>
                </a:solidFill>
                <a:latin typeface="Rambla"/>
                <a:ea typeface="Rambla"/>
                <a:cs typeface="Rambla"/>
                <a:sym typeface="Rambla"/>
              </a:defRPr>
            </a:lvl9pPr>
          </a:lstStyle>
          <a:p>
            <a:endParaRPr/>
          </a:p>
        </p:txBody>
      </p:sp>
      <p:sp>
        <p:nvSpPr>
          <p:cNvPr id="80" name="Shape 80"/>
          <p:cNvSpPr txBox="1">
            <a:spLocks noGrp="1"/>
          </p:cNvSpPr>
          <p:nvPr>
            <p:ph type="dt" idx="10"/>
          </p:nvPr>
        </p:nvSpPr>
        <p:spPr>
          <a:xfrm>
            <a:off x="6727825" y="6408737"/>
            <a:ext cx="1919287" cy="365125"/>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None/>
              <a:defRPr sz="1000" b="0" i="0" u="none">
                <a:solidFill>
                  <a:schemeClr val="lt1"/>
                </a:solidFill>
                <a:latin typeface="Arial"/>
                <a:ea typeface="Arial"/>
                <a:cs typeface="Arial"/>
                <a:sym typeface="Arial"/>
              </a:defRPr>
            </a:lvl1pPr>
            <a:lvl2pPr marL="457200" marR="0" lvl="1"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9pPr>
          </a:lstStyle>
          <a:p>
            <a:endParaRPr dirty="0"/>
          </a:p>
        </p:txBody>
      </p:sp>
      <p:sp>
        <p:nvSpPr>
          <p:cNvPr id="81" name="Shape 81"/>
          <p:cNvSpPr txBox="1">
            <a:spLocks noGrp="1"/>
          </p:cNvSpPr>
          <p:nvPr>
            <p:ph type="ftr" idx="11"/>
          </p:nvPr>
        </p:nvSpPr>
        <p:spPr>
          <a:xfrm>
            <a:off x="4379912" y="6408737"/>
            <a:ext cx="2351086" cy="365125"/>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None/>
              <a:defRPr sz="1800" b="0" i="0" u="none">
                <a:solidFill>
                  <a:schemeClr val="lt1"/>
                </a:solidFill>
                <a:latin typeface="Arial"/>
                <a:ea typeface="Arial"/>
                <a:cs typeface="Arial"/>
                <a:sym typeface="Arial"/>
              </a:defRPr>
            </a:lvl1pPr>
            <a:lvl2pPr marL="457200" marR="0" lvl="1"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9pPr>
          </a:lstStyle>
          <a:p>
            <a:endParaRPr dirty="0"/>
          </a:p>
        </p:txBody>
      </p:sp>
      <p:sp>
        <p:nvSpPr>
          <p:cNvPr id="82" name="Shape 82"/>
          <p:cNvSpPr txBox="1">
            <a:spLocks noGrp="1"/>
          </p:cNvSpPr>
          <p:nvPr>
            <p:ph type="sldNum" idx="12"/>
          </p:nvPr>
        </p:nvSpPr>
        <p:spPr>
          <a:xfrm>
            <a:off x="8647111" y="6408737"/>
            <a:ext cx="366711" cy="365125"/>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lt1"/>
              </a:buClr>
              <a:buSzPct val="25000"/>
              <a:buFont typeface="Arial"/>
              <a:buNone/>
            </a:pPr>
            <a:fld id="{00000000-1234-1234-1234-123412341234}" type="slidenum">
              <a:rPr lang="en-US" sz="1000" b="0" i="0" u="none">
                <a:solidFill>
                  <a:schemeClr val="lt1"/>
                </a:solidFill>
                <a:latin typeface="Arial"/>
                <a:ea typeface="Arial"/>
                <a:cs typeface="Arial"/>
                <a:sym typeface="Arial"/>
              </a:rPr>
              <a:pPr marL="0" marR="0" lvl="0" indent="0" algn="r" rtl="0">
                <a:lnSpc>
                  <a:spcPct val="100000"/>
                </a:lnSpc>
                <a:spcBef>
                  <a:spcPts val="0"/>
                </a:spcBef>
                <a:spcAft>
                  <a:spcPts val="0"/>
                </a:spcAft>
                <a:buClr>
                  <a:schemeClr val="lt1"/>
                </a:buClr>
                <a:buSzPct val="25000"/>
                <a:buFont typeface="Arial"/>
                <a:buNone/>
              </a:pPr>
              <a:t>‹#›</a:t>
            </a:fld>
            <a:endParaRPr lang="en-US" sz="1000" b="0" i="0" u="none" dirty="0">
              <a:solidFill>
                <a:schemeClr val="lt1"/>
              </a:solidFill>
              <a:latin typeface="Arial"/>
              <a:ea typeface="Arial"/>
              <a:cs typeface="Arial"/>
              <a:sym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95"/>
        <p:cNvGrpSpPr/>
        <p:nvPr/>
      </p:nvGrpSpPr>
      <p:grpSpPr>
        <a:xfrm>
          <a:off x="0" y="0"/>
          <a:ext cx="0" cy="0"/>
          <a:chOff x="0" y="0"/>
          <a:chExt cx="0" cy="0"/>
        </a:xfrm>
      </p:grpSpPr>
      <p:sp>
        <p:nvSpPr>
          <p:cNvPr id="96" name="Shape 96"/>
          <p:cNvSpPr txBox="1">
            <a:spLocks noGrp="1"/>
          </p:cNvSpPr>
          <p:nvPr>
            <p:ph type="body" idx="1"/>
          </p:nvPr>
        </p:nvSpPr>
        <p:spPr>
          <a:xfrm>
            <a:off x="457200" y="1481328"/>
            <a:ext cx="4038599" cy="4525963"/>
          </a:xfrm>
          <a:prstGeom prst="rect">
            <a:avLst/>
          </a:prstGeom>
          <a:noFill/>
          <a:ln>
            <a:noFill/>
          </a:ln>
        </p:spPr>
        <p:txBody>
          <a:bodyPr lIns="91425" tIns="91425" rIns="91425" bIns="91425" anchor="t" anchorCtr="0"/>
          <a:lstStyle>
            <a:lvl1pPr marL="365125" marR="0" lvl="0" indent="-142621" algn="l" rtl="0">
              <a:spcBef>
                <a:spcPts val="400"/>
              </a:spcBef>
              <a:spcAft>
                <a:spcPts val="0"/>
              </a:spcAft>
              <a:buClr>
                <a:schemeClr val="accent1"/>
              </a:buClr>
              <a:buSzPct val="68000"/>
              <a:buFont typeface="Noto Sans Symbols"/>
              <a:buChar char="▶"/>
              <a:defRPr sz="2800" b="0" i="0" u="none" strike="noStrike" cap="none">
                <a:solidFill>
                  <a:schemeClr val="lt1"/>
                </a:solidFill>
                <a:latin typeface="Rambla"/>
                <a:ea typeface="Rambla"/>
                <a:cs typeface="Rambla"/>
                <a:sym typeface="Rambla"/>
              </a:defRPr>
            </a:lvl1pPr>
            <a:lvl2pPr marL="620713" marR="0" lvl="1" indent="-87312" algn="l" rtl="0">
              <a:spcBef>
                <a:spcPts val="325"/>
              </a:spcBef>
              <a:spcAft>
                <a:spcPts val="0"/>
              </a:spcAft>
              <a:buClr>
                <a:schemeClr val="accent1"/>
              </a:buClr>
              <a:buSzPct val="100000"/>
              <a:buFont typeface="Verdana"/>
              <a:buChar char="◦"/>
              <a:defRPr sz="2400" b="0" i="0" u="none" strike="noStrike" cap="none">
                <a:solidFill>
                  <a:schemeClr val="lt1"/>
                </a:solidFill>
                <a:latin typeface="Rambla"/>
                <a:ea typeface="Rambla"/>
                <a:cs typeface="Rambla"/>
                <a:sym typeface="Rambla"/>
              </a:defRPr>
            </a:lvl2pPr>
            <a:lvl3pPr marL="858838" marR="0" lvl="2" indent="-109537" algn="l" rtl="0">
              <a:spcBef>
                <a:spcPts val="350"/>
              </a:spcBef>
              <a:spcAft>
                <a:spcPts val="0"/>
              </a:spcAft>
              <a:buClr>
                <a:schemeClr val="accent2"/>
              </a:buClr>
              <a:buSzPct val="100000"/>
              <a:buFont typeface="Noto Sans Symbols"/>
              <a:buChar char="⚫"/>
              <a:defRPr sz="2000" b="0" i="0" u="none" strike="noStrike" cap="none">
                <a:solidFill>
                  <a:schemeClr val="lt1"/>
                </a:solidFill>
                <a:latin typeface="Rambla"/>
                <a:ea typeface="Rambla"/>
                <a:cs typeface="Rambla"/>
                <a:sym typeface="Rambla"/>
              </a:defRPr>
            </a:lvl3pPr>
            <a:lvl4pPr marL="1143000" marR="0" lvl="3" indent="-114300" algn="l" rtl="0">
              <a:spcBef>
                <a:spcPts val="350"/>
              </a:spcBef>
              <a:spcAft>
                <a:spcPts val="0"/>
              </a:spcAft>
              <a:buClr>
                <a:schemeClr val="accent2"/>
              </a:buClr>
              <a:buSzPct val="100000"/>
              <a:buFont typeface="Noto Sans Symbols"/>
              <a:buChar char="⚫"/>
              <a:defRPr sz="1800" b="0" i="0" u="none" strike="noStrike" cap="none">
                <a:solidFill>
                  <a:schemeClr val="lt1"/>
                </a:solidFill>
                <a:latin typeface="Rambla"/>
                <a:ea typeface="Rambla"/>
                <a:cs typeface="Rambla"/>
                <a:sym typeface="Rambla"/>
              </a:defRPr>
            </a:lvl4pPr>
            <a:lvl5pPr marL="1371600" marR="0" lvl="4" indent="-114300" algn="l" rtl="0">
              <a:spcBef>
                <a:spcPts val="350"/>
              </a:spcBef>
              <a:spcAft>
                <a:spcPts val="0"/>
              </a:spcAft>
              <a:buClr>
                <a:schemeClr val="accent2"/>
              </a:buClr>
              <a:buSzPct val="100000"/>
              <a:buFont typeface="Noto Sans Symbols"/>
              <a:buChar char="⚫"/>
              <a:defRPr sz="1800" b="0" i="0" u="none" strike="noStrike" cap="none">
                <a:solidFill>
                  <a:schemeClr val="lt1"/>
                </a:solidFill>
                <a:latin typeface="Rambla"/>
                <a:ea typeface="Rambla"/>
                <a:cs typeface="Rambla"/>
                <a:sym typeface="Rambla"/>
              </a:defRPr>
            </a:lvl5pPr>
            <a:lvl6pPr marL="1600200" marR="0" lvl="5" indent="-114300" algn="l" rtl="0">
              <a:spcBef>
                <a:spcPts val="350"/>
              </a:spcBef>
              <a:buClr>
                <a:schemeClr val="accent3"/>
              </a:buClr>
              <a:buSzPct val="100000"/>
              <a:buFont typeface="Noto Sans Symbols"/>
              <a:buChar char="◾"/>
              <a:defRPr sz="1800" b="0" i="0" u="none" strike="noStrike" cap="none">
                <a:solidFill>
                  <a:schemeClr val="lt1"/>
                </a:solidFill>
                <a:latin typeface="Rambla"/>
                <a:ea typeface="Rambla"/>
                <a:cs typeface="Rambla"/>
                <a:sym typeface="Rambla"/>
              </a:defRPr>
            </a:lvl6pPr>
            <a:lvl7pPr marL="1828800" marR="0" lvl="6" indent="-127000" algn="l" rtl="0">
              <a:spcBef>
                <a:spcPts val="350"/>
              </a:spcBef>
              <a:buClr>
                <a:schemeClr val="accent3"/>
              </a:buClr>
              <a:buSzPct val="100000"/>
              <a:buFont typeface="Noto Sans Symbols"/>
              <a:buChar char="◾"/>
              <a:defRPr sz="1600" b="0" i="0" u="none" strike="noStrike" cap="none">
                <a:solidFill>
                  <a:schemeClr val="lt1"/>
                </a:solidFill>
                <a:latin typeface="Rambla"/>
                <a:ea typeface="Rambla"/>
                <a:cs typeface="Rambla"/>
                <a:sym typeface="Rambla"/>
              </a:defRPr>
            </a:lvl7pPr>
            <a:lvl8pPr marL="2057400" marR="0" lvl="7" indent="-127000" algn="l" rtl="0">
              <a:spcBef>
                <a:spcPts val="350"/>
              </a:spcBef>
              <a:buClr>
                <a:schemeClr val="accent3"/>
              </a:buClr>
              <a:buSzPct val="100000"/>
              <a:buFont typeface="Noto Sans Symbols"/>
              <a:buChar char="◾"/>
              <a:defRPr sz="1600" b="0" i="0" u="none" strike="noStrike" cap="none">
                <a:solidFill>
                  <a:schemeClr val="lt1"/>
                </a:solidFill>
                <a:latin typeface="Rambla"/>
                <a:ea typeface="Rambla"/>
                <a:cs typeface="Rambla"/>
                <a:sym typeface="Rambla"/>
              </a:defRPr>
            </a:lvl8pPr>
            <a:lvl9pPr marL="2286000" marR="0" lvl="8" indent="-127000" algn="l" rtl="0">
              <a:spcBef>
                <a:spcPts val="350"/>
              </a:spcBef>
              <a:buClr>
                <a:schemeClr val="accent3"/>
              </a:buClr>
              <a:buSzPct val="100000"/>
              <a:buFont typeface="Noto Sans Symbols"/>
              <a:buChar char="◾"/>
              <a:defRPr sz="1600" b="0" i="0" u="none" strike="noStrike" cap="none">
                <a:solidFill>
                  <a:schemeClr val="lt1"/>
                </a:solidFill>
                <a:latin typeface="Rambla"/>
                <a:ea typeface="Rambla"/>
                <a:cs typeface="Rambla"/>
                <a:sym typeface="Rambla"/>
              </a:defRPr>
            </a:lvl9pPr>
          </a:lstStyle>
          <a:p>
            <a:endParaRPr/>
          </a:p>
        </p:txBody>
      </p:sp>
      <p:sp>
        <p:nvSpPr>
          <p:cNvPr id="97" name="Shape 97"/>
          <p:cNvSpPr txBox="1">
            <a:spLocks noGrp="1"/>
          </p:cNvSpPr>
          <p:nvPr>
            <p:ph type="body" idx="2"/>
          </p:nvPr>
        </p:nvSpPr>
        <p:spPr>
          <a:xfrm>
            <a:off x="4648200" y="1481328"/>
            <a:ext cx="4038599" cy="4525963"/>
          </a:xfrm>
          <a:prstGeom prst="rect">
            <a:avLst/>
          </a:prstGeom>
          <a:noFill/>
          <a:ln>
            <a:noFill/>
          </a:ln>
        </p:spPr>
        <p:txBody>
          <a:bodyPr lIns="91425" tIns="91425" rIns="91425" bIns="91425" anchor="t" anchorCtr="0"/>
          <a:lstStyle>
            <a:lvl1pPr marL="365125" marR="0" lvl="0" indent="-142621" algn="l" rtl="0">
              <a:spcBef>
                <a:spcPts val="400"/>
              </a:spcBef>
              <a:spcAft>
                <a:spcPts val="0"/>
              </a:spcAft>
              <a:buClr>
                <a:schemeClr val="accent1"/>
              </a:buClr>
              <a:buSzPct val="68000"/>
              <a:buFont typeface="Noto Sans Symbols"/>
              <a:buChar char="▶"/>
              <a:defRPr sz="2800" b="0" i="0" u="none" strike="noStrike" cap="none">
                <a:solidFill>
                  <a:schemeClr val="lt1"/>
                </a:solidFill>
                <a:latin typeface="Rambla"/>
                <a:ea typeface="Rambla"/>
                <a:cs typeface="Rambla"/>
                <a:sym typeface="Rambla"/>
              </a:defRPr>
            </a:lvl1pPr>
            <a:lvl2pPr marL="620713" marR="0" lvl="1" indent="-87312" algn="l" rtl="0">
              <a:spcBef>
                <a:spcPts val="325"/>
              </a:spcBef>
              <a:spcAft>
                <a:spcPts val="0"/>
              </a:spcAft>
              <a:buClr>
                <a:schemeClr val="accent1"/>
              </a:buClr>
              <a:buSzPct val="100000"/>
              <a:buFont typeface="Verdana"/>
              <a:buChar char="◦"/>
              <a:defRPr sz="2400" b="0" i="0" u="none" strike="noStrike" cap="none">
                <a:solidFill>
                  <a:schemeClr val="lt1"/>
                </a:solidFill>
                <a:latin typeface="Rambla"/>
                <a:ea typeface="Rambla"/>
                <a:cs typeface="Rambla"/>
                <a:sym typeface="Rambla"/>
              </a:defRPr>
            </a:lvl2pPr>
            <a:lvl3pPr marL="858838" marR="0" lvl="2" indent="-109537" algn="l" rtl="0">
              <a:spcBef>
                <a:spcPts val="350"/>
              </a:spcBef>
              <a:spcAft>
                <a:spcPts val="0"/>
              </a:spcAft>
              <a:buClr>
                <a:schemeClr val="accent2"/>
              </a:buClr>
              <a:buSzPct val="100000"/>
              <a:buFont typeface="Noto Sans Symbols"/>
              <a:buChar char="⚫"/>
              <a:defRPr sz="2000" b="0" i="0" u="none" strike="noStrike" cap="none">
                <a:solidFill>
                  <a:schemeClr val="lt1"/>
                </a:solidFill>
                <a:latin typeface="Rambla"/>
                <a:ea typeface="Rambla"/>
                <a:cs typeface="Rambla"/>
                <a:sym typeface="Rambla"/>
              </a:defRPr>
            </a:lvl3pPr>
            <a:lvl4pPr marL="1143000" marR="0" lvl="3" indent="-114300" algn="l" rtl="0">
              <a:spcBef>
                <a:spcPts val="350"/>
              </a:spcBef>
              <a:spcAft>
                <a:spcPts val="0"/>
              </a:spcAft>
              <a:buClr>
                <a:schemeClr val="accent2"/>
              </a:buClr>
              <a:buSzPct val="100000"/>
              <a:buFont typeface="Noto Sans Symbols"/>
              <a:buChar char="⚫"/>
              <a:defRPr sz="1800" b="0" i="0" u="none" strike="noStrike" cap="none">
                <a:solidFill>
                  <a:schemeClr val="lt1"/>
                </a:solidFill>
                <a:latin typeface="Rambla"/>
                <a:ea typeface="Rambla"/>
                <a:cs typeface="Rambla"/>
                <a:sym typeface="Rambla"/>
              </a:defRPr>
            </a:lvl4pPr>
            <a:lvl5pPr marL="1371600" marR="0" lvl="4" indent="-114300" algn="l" rtl="0">
              <a:spcBef>
                <a:spcPts val="350"/>
              </a:spcBef>
              <a:spcAft>
                <a:spcPts val="0"/>
              </a:spcAft>
              <a:buClr>
                <a:schemeClr val="accent2"/>
              </a:buClr>
              <a:buSzPct val="100000"/>
              <a:buFont typeface="Noto Sans Symbols"/>
              <a:buChar char="⚫"/>
              <a:defRPr sz="1800" b="0" i="0" u="none" strike="noStrike" cap="none">
                <a:solidFill>
                  <a:schemeClr val="lt1"/>
                </a:solidFill>
                <a:latin typeface="Rambla"/>
                <a:ea typeface="Rambla"/>
                <a:cs typeface="Rambla"/>
                <a:sym typeface="Rambla"/>
              </a:defRPr>
            </a:lvl5pPr>
            <a:lvl6pPr marL="1600200" marR="0" lvl="5" indent="-114300" algn="l" rtl="0">
              <a:spcBef>
                <a:spcPts val="350"/>
              </a:spcBef>
              <a:buClr>
                <a:schemeClr val="accent3"/>
              </a:buClr>
              <a:buSzPct val="100000"/>
              <a:buFont typeface="Noto Sans Symbols"/>
              <a:buChar char="◾"/>
              <a:defRPr sz="1800" b="0" i="0" u="none" strike="noStrike" cap="none">
                <a:solidFill>
                  <a:schemeClr val="lt1"/>
                </a:solidFill>
                <a:latin typeface="Rambla"/>
                <a:ea typeface="Rambla"/>
                <a:cs typeface="Rambla"/>
                <a:sym typeface="Rambla"/>
              </a:defRPr>
            </a:lvl6pPr>
            <a:lvl7pPr marL="1828800" marR="0" lvl="6" indent="-127000" algn="l" rtl="0">
              <a:spcBef>
                <a:spcPts val="350"/>
              </a:spcBef>
              <a:buClr>
                <a:schemeClr val="accent3"/>
              </a:buClr>
              <a:buSzPct val="100000"/>
              <a:buFont typeface="Noto Sans Symbols"/>
              <a:buChar char="◾"/>
              <a:defRPr sz="1600" b="0" i="0" u="none" strike="noStrike" cap="none">
                <a:solidFill>
                  <a:schemeClr val="lt1"/>
                </a:solidFill>
                <a:latin typeface="Rambla"/>
                <a:ea typeface="Rambla"/>
                <a:cs typeface="Rambla"/>
                <a:sym typeface="Rambla"/>
              </a:defRPr>
            </a:lvl7pPr>
            <a:lvl8pPr marL="2057400" marR="0" lvl="7" indent="-127000" algn="l" rtl="0">
              <a:spcBef>
                <a:spcPts val="350"/>
              </a:spcBef>
              <a:buClr>
                <a:schemeClr val="accent3"/>
              </a:buClr>
              <a:buSzPct val="100000"/>
              <a:buFont typeface="Noto Sans Symbols"/>
              <a:buChar char="◾"/>
              <a:defRPr sz="1600" b="0" i="0" u="none" strike="noStrike" cap="none">
                <a:solidFill>
                  <a:schemeClr val="lt1"/>
                </a:solidFill>
                <a:latin typeface="Rambla"/>
                <a:ea typeface="Rambla"/>
                <a:cs typeface="Rambla"/>
                <a:sym typeface="Rambla"/>
              </a:defRPr>
            </a:lvl8pPr>
            <a:lvl9pPr marL="2286000" marR="0" lvl="8" indent="-127000" algn="l" rtl="0">
              <a:spcBef>
                <a:spcPts val="350"/>
              </a:spcBef>
              <a:buClr>
                <a:schemeClr val="accent3"/>
              </a:buClr>
              <a:buSzPct val="100000"/>
              <a:buFont typeface="Noto Sans Symbols"/>
              <a:buChar char="◾"/>
              <a:defRPr sz="1600" b="0" i="0" u="none" strike="noStrike" cap="none">
                <a:solidFill>
                  <a:schemeClr val="lt1"/>
                </a:solidFill>
                <a:latin typeface="Rambla"/>
                <a:ea typeface="Rambla"/>
                <a:cs typeface="Rambla"/>
                <a:sym typeface="Rambla"/>
              </a:defRPr>
            </a:lvl9pPr>
          </a:lstStyle>
          <a:p>
            <a:endParaRPr/>
          </a:p>
        </p:txBody>
      </p:sp>
      <p:sp>
        <p:nvSpPr>
          <p:cNvPr id="98" name="Shape 98"/>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4100" b="1" i="0" u="none" strike="noStrike" cap="none">
                <a:solidFill>
                  <a:schemeClr val="lt2"/>
                </a:solidFill>
                <a:latin typeface="Rambla"/>
                <a:ea typeface="Rambla"/>
                <a:cs typeface="Rambla"/>
                <a:sym typeface="Rambla"/>
              </a:defRPr>
            </a:lvl1pPr>
            <a:lvl2pPr marL="0" marR="0" lvl="1" indent="0" algn="l" rtl="0">
              <a:spcBef>
                <a:spcPts val="0"/>
              </a:spcBef>
              <a:spcAft>
                <a:spcPts val="0"/>
              </a:spcAft>
              <a:buNone/>
              <a:defRPr sz="4100" b="1" i="0" u="none" strike="noStrike" cap="none">
                <a:solidFill>
                  <a:schemeClr val="lt2"/>
                </a:solidFill>
                <a:latin typeface="Rambla"/>
                <a:ea typeface="Rambla"/>
                <a:cs typeface="Rambla"/>
                <a:sym typeface="Rambla"/>
              </a:defRPr>
            </a:lvl2pPr>
            <a:lvl3pPr marL="0" marR="0" lvl="2" indent="0" algn="l" rtl="0">
              <a:spcBef>
                <a:spcPts val="0"/>
              </a:spcBef>
              <a:spcAft>
                <a:spcPts val="0"/>
              </a:spcAft>
              <a:buNone/>
              <a:defRPr sz="4100" b="1" i="0" u="none" strike="noStrike" cap="none">
                <a:solidFill>
                  <a:schemeClr val="lt2"/>
                </a:solidFill>
                <a:latin typeface="Rambla"/>
                <a:ea typeface="Rambla"/>
                <a:cs typeface="Rambla"/>
                <a:sym typeface="Rambla"/>
              </a:defRPr>
            </a:lvl3pPr>
            <a:lvl4pPr marL="0" marR="0" lvl="3" indent="0" algn="l" rtl="0">
              <a:spcBef>
                <a:spcPts val="0"/>
              </a:spcBef>
              <a:spcAft>
                <a:spcPts val="0"/>
              </a:spcAft>
              <a:buNone/>
              <a:defRPr sz="4100" b="1" i="0" u="none" strike="noStrike" cap="none">
                <a:solidFill>
                  <a:schemeClr val="lt2"/>
                </a:solidFill>
                <a:latin typeface="Rambla"/>
                <a:ea typeface="Rambla"/>
                <a:cs typeface="Rambla"/>
                <a:sym typeface="Rambla"/>
              </a:defRPr>
            </a:lvl4pPr>
            <a:lvl5pPr marL="0" marR="0" lvl="4" indent="0" algn="l" rtl="0">
              <a:spcBef>
                <a:spcPts val="0"/>
              </a:spcBef>
              <a:spcAft>
                <a:spcPts val="0"/>
              </a:spcAft>
              <a:buNone/>
              <a:defRPr sz="4100" b="1" i="0" u="none" strike="noStrike" cap="none">
                <a:solidFill>
                  <a:schemeClr val="lt2"/>
                </a:solidFill>
                <a:latin typeface="Rambla"/>
                <a:ea typeface="Rambla"/>
                <a:cs typeface="Rambla"/>
                <a:sym typeface="Rambla"/>
              </a:defRPr>
            </a:lvl5pPr>
            <a:lvl6pPr marL="457200" marR="0" lvl="5" indent="0" algn="l" rtl="0">
              <a:spcBef>
                <a:spcPts val="0"/>
              </a:spcBef>
              <a:spcAft>
                <a:spcPts val="0"/>
              </a:spcAft>
              <a:buNone/>
              <a:defRPr sz="4100" b="1" i="0" u="none" strike="noStrike" cap="none">
                <a:solidFill>
                  <a:schemeClr val="lt2"/>
                </a:solidFill>
                <a:latin typeface="Rambla"/>
                <a:ea typeface="Rambla"/>
                <a:cs typeface="Rambla"/>
                <a:sym typeface="Rambla"/>
              </a:defRPr>
            </a:lvl6pPr>
            <a:lvl7pPr marL="914400" marR="0" lvl="6" indent="0" algn="l" rtl="0">
              <a:spcBef>
                <a:spcPts val="0"/>
              </a:spcBef>
              <a:spcAft>
                <a:spcPts val="0"/>
              </a:spcAft>
              <a:buNone/>
              <a:defRPr sz="4100" b="1" i="0" u="none" strike="noStrike" cap="none">
                <a:solidFill>
                  <a:schemeClr val="lt2"/>
                </a:solidFill>
                <a:latin typeface="Rambla"/>
                <a:ea typeface="Rambla"/>
                <a:cs typeface="Rambla"/>
                <a:sym typeface="Rambla"/>
              </a:defRPr>
            </a:lvl7pPr>
            <a:lvl8pPr marL="1371600" marR="0" lvl="7" indent="0" algn="l" rtl="0">
              <a:spcBef>
                <a:spcPts val="0"/>
              </a:spcBef>
              <a:spcAft>
                <a:spcPts val="0"/>
              </a:spcAft>
              <a:buNone/>
              <a:defRPr sz="4100" b="1" i="0" u="none" strike="noStrike" cap="none">
                <a:solidFill>
                  <a:schemeClr val="lt2"/>
                </a:solidFill>
                <a:latin typeface="Rambla"/>
                <a:ea typeface="Rambla"/>
                <a:cs typeface="Rambla"/>
                <a:sym typeface="Rambla"/>
              </a:defRPr>
            </a:lvl8pPr>
            <a:lvl9pPr marL="1828800" marR="0" lvl="8" indent="0" algn="l" rtl="0">
              <a:spcBef>
                <a:spcPts val="0"/>
              </a:spcBef>
              <a:spcAft>
                <a:spcPts val="0"/>
              </a:spcAft>
              <a:buNone/>
              <a:defRPr sz="4100" b="1" i="0" u="none" strike="noStrike" cap="none">
                <a:solidFill>
                  <a:schemeClr val="lt2"/>
                </a:solidFill>
                <a:latin typeface="Rambla"/>
                <a:ea typeface="Rambla"/>
                <a:cs typeface="Rambla"/>
                <a:sym typeface="Rambla"/>
              </a:defRPr>
            </a:lvl9pPr>
          </a:lstStyle>
          <a:p>
            <a:endParaRPr/>
          </a:p>
        </p:txBody>
      </p:sp>
      <p:sp>
        <p:nvSpPr>
          <p:cNvPr id="99" name="Shape 99"/>
          <p:cNvSpPr txBox="1">
            <a:spLocks noGrp="1"/>
          </p:cNvSpPr>
          <p:nvPr>
            <p:ph type="dt" idx="10"/>
          </p:nvPr>
        </p:nvSpPr>
        <p:spPr>
          <a:xfrm>
            <a:off x="6727825" y="6408737"/>
            <a:ext cx="1919287" cy="365125"/>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None/>
              <a:defRPr sz="1000" b="0" i="0" u="none">
                <a:solidFill>
                  <a:schemeClr val="lt1"/>
                </a:solidFill>
                <a:latin typeface="Arial"/>
                <a:ea typeface="Arial"/>
                <a:cs typeface="Arial"/>
                <a:sym typeface="Arial"/>
              </a:defRPr>
            </a:lvl1pPr>
            <a:lvl2pPr marL="457200" marR="0" lvl="1"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9pPr>
          </a:lstStyle>
          <a:p>
            <a:endParaRPr dirty="0"/>
          </a:p>
        </p:txBody>
      </p:sp>
      <p:sp>
        <p:nvSpPr>
          <p:cNvPr id="100" name="Shape 100"/>
          <p:cNvSpPr txBox="1">
            <a:spLocks noGrp="1"/>
          </p:cNvSpPr>
          <p:nvPr>
            <p:ph type="ftr" idx="11"/>
          </p:nvPr>
        </p:nvSpPr>
        <p:spPr>
          <a:xfrm>
            <a:off x="4379912" y="6408737"/>
            <a:ext cx="2351086" cy="365125"/>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None/>
              <a:defRPr sz="1800" b="0" i="0" u="none">
                <a:solidFill>
                  <a:schemeClr val="lt1"/>
                </a:solidFill>
                <a:latin typeface="Arial"/>
                <a:ea typeface="Arial"/>
                <a:cs typeface="Arial"/>
                <a:sym typeface="Arial"/>
              </a:defRPr>
            </a:lvl1pPr>
            <a:lvl2pPr marL="457200" marR="0" lvl="1"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9pPr>
          </a:lstStyle>
          <a:p>
            <a:endParaRPr dirty="0"/>
          </a:p>
        </p:txBody>
      </p:sp>
      <p:sp>
        <p:nvSpPr>
          <p:cNvPr id="101" name="Shape 101"/>
          <p:cNvSpPr txBox="1">
            <a:spLocks noGrp="1"/>
          </p:cNvSpPr>
          <p:nvPr>
            <p:ph type="sldNum" idx="12"/>
          </p:nvPr>
        </p:nvSpPr>
        <p:spPr>
          <a:xfrm>
            <a:off x="8647111" y="6408737"/>
            <a:ext cx="366711" cy="365125"/>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lt1"/>
              </a:buClr>
              <a:buSzPct val="25000"/>
              <a:buFont typeface="Arial"/>
              <a:buNone/>
            </a:pPr>
            <a:fld id="{00000000-1234-1234-1234-123412341234}" type="slidenum">
              <a:rPr lang="en-US" sz="1000" b="0" i="0" u="none">
                <a:solidFill>
                  <a:schemeClr val="lt1"/>
                </a:solidFill>
                <a:latin typeface="Arial"/>
                <a:ea typeface="Arial"/>
                <a:cs typeface="Arial"/>
                <a:sym typeface="Arial"/>
              </a:rPr>
              <a:pPr marL="0" marR="0" lvl="0" indent="0" algn="r" rtl="0">
                <a:lnSpc>
                  <a:spcPct val="100000"/>
                </a:lnSpc>
                <a:spcBef>
                  <a:spcPts val="0"/>
                </a:spcBef>
                <a:spcAft>
                  <a:spcPts val="0"/>
                </a:spcAft>
                <a:buClr>
                  <a:schemeClr val="lt1"/>
                </a:buClr>
                <a:buSzPct val="25000"/>
                <a:buFont typeface="Arial"/>
                <a:buNone/>
              </a:pPr>
              <a:t>‹#›</a:t>
            </a:fld>
            <a:endParaRPr lang="en-US" sz="1000" b="0" i="0" u="none" dirty="0">
              <a:solidFill>
                <a:schemeClr val="lt1"/>
              </a:solidFill>
              <a:latin typeface="Arial"/>
              <a:ea typeface="Arial"/>
              <a:cs typeface="Arial"/>
              <a:sym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108"/>
        <p:cNvGrpSpPr/>
        <p:nvPr/>
      </p:nvGrpSpPr>
      <p:grpSpPr>
        <a:xfrm>
          <a:off x="0" y="0"/>
          <a:ext cx="0" cy="0"/>
          <a:chOff x="0" y="0"/>
          <a:chExt cx="0" cy="0"/>
        </a:xfrm>
      </p:grpSpPr>
      <p:sp>
        <p:nvSpPr>
          <p:cNvPr id="109" name="Shape 109"/>
          <p:cNvSpPr txBox="1">
            <a:spLocks noGrp="1"/>
          </p:cNvSpPr>
          <p:nvPr>
            <p:ph type="title"/>
          </p:nvPr>
        </p:nvSpPr>
        <p:spPr>
          <a:xfrm>
            <a:off x="457200" y="273050"/>
            <a:ext cx="8229600" cy="1143000"/>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4100" b="1" i="0" u="none" strike="noStrike" cap="none">
                <a:solidFill>
                  <a:schemeClr val="dk2"/>
                </a:solidFill>
                <a:latin typeface="Rambla"/>
                <a:ea typeface="Rambla"/>
                <a:cs typeface="Rambla"/>
                <a:sym typeface="Rambla"/>
              </a:defRPr>
            </a:lvl1pPr>
            <a:lvl2pPr marL="0" marR="0" lvl="1" indent="0" algn="l" rtl="0">
              <a:spcBef>
                <a:spcPts val="0"/>
              </a:spcBef>
              <a:spcAft>
                <a:spcPts val="0"/>
              </a:spcAft>
              <a:buNone/>
              <a:defRPr sz="4100" b="1" i="0" u="none" strike="noStrike" cap="none">
                <a:solidFill>
                  <a:schemeClr val="dk2"/>
                </a:solidFill>
                <a:latin typeface="Rambla"/>
                <a:ea typeface="Rambla"/>
                <a:cs typeface="Rambla"/>
                <a:sym typeface="Rambla"/>
              </a:defRPr>
            </a:lvl2pPr>
            <a:lvl3pPr marL="0" marR="0" lvl="2" indent="0" algn="l" rtl="0">
              <a:spcBef>
                <a:spcPts val="0"/>
              </a:spcBef>
              <a:spcAft>
                <a:spcPts val="0"/>
              </a:spcAft>
              <a:buNone/>
              <a:defRPr sz="4100" b="1" i="0" u="none" strike="noStrike" cap="none">
                <a:solidFill>
                  <a:schemeClr val="dk2"/>
                </a:solidFill>
                <a:latin typeface="Rambla"/>
                <a:ea typeface="Rambla"/>
                <a:cs typeface="Rambla"/>
                <a:sym typeface="Rambla"/>
              </a:defRPr>
            </a:lvl3pPr>
            <a:lvl4pPr marL="0" marR="0" lvl="3" indent="0" algn="l" rtl="0">
              <a:spcBef>
                <a:spcPts val="0"/>
              </a:spcBef>
              <a:spcAft>
                <a:spcPts val="0"/>
              </a:spcAft>
              <a:buNone/>
              <a:defRPr sz="4100" b="1" i="0" u="none" strike="noStrike" cap="none">
                <a:solidFill>
                  <a:schemeClr val="dk2"/>
                </a:solidFill>
                <a:latin typeface="Rambla"/>
                <a:ea typeface="Rambla"/>
                <a:cs typeface="Rambla"/>
                <a:sym typeface="Rambla"/>
              </a:defRPr>
            </a:lvl4pPr>
            <a:lvl5pPr marL="0" marR="0" lvl="4" indent="0" algn="l" rtl="0">
              <a:spcBef>
                <a:spcPts val="0"/>
              </a:spcBef>
              <a:spcAft>
                <a:spcPts val="0"/>
              </a:spcAft>
              <a:buNone/>
              <a:defRPr sz="4100" b="1" i="0" u="none" strike="noStrike" cap="none">
                <a:solidFill>
                  <a:schemeClr val="dk2"/>
                </a:solidFill>
                <a:latin typeface="Rambla"/>
                <a:ea typeface="Rambla"/>
                <a:cs typeface="Rambla"/>
                <a:sym typeface="Rambla"/>
              </a:defRPr>
            </a:lvl5pPr>
            <a:lvl6pPr marL="457200" marR="0" lvl="5" indent="0" algn="l" rtl="0">
              <a:spcBef>
                <a:spcPts val="0"/>
              </a:spcBef>
              <a:spcAft>
                <a:spcPts val="0"/>
              </a:spcAft>
              <a:buNone/>
              <a:defRPr sz="4100" b="1" i="0" u="none" strike="noStrike" cap="none">
                <a:solidFill>
                  <a:schemeClr val="dk2"/>
                </a:solidFill>
                <a:latin typeface="Rambla"/>
                <a:ea typeface="Rambla"/>
                <a:cs typeface="Rambla"/>
                <a:sym typeface="Rambla"/>
              </a:defRPr>
            </a:lvl6pPr>
            <a:lvl7pPr marL="914400" marR="0" lvl="6" indent="0" algn="l" rtl="0">
              <a:spcBef>
                <a:spcPts val="0"/>
              </a:spcBef>
              <a:spcAft>
                <a:spcPts val="0"/>
              </a:spcAft>
              <a:buNone/>
              <a:defRPr sz="4100" b="1" i="0" u="none" strike="noStrike" cap="none">
                <a:solidFill>
                  <a:schemeClr val="dk2"/>
                </a:solidFill>
                <a:latin typeface="Rambla"/>
                <a:ea typeface="Rambla"/>
                <a:cs typeface="Rambla"/>
                <a:sym typeface="Rambla"/>
              </a:defRPr>
            </a:lvl7pPr>
            <a:lvl8pPr marL="1371600" marR="0" lvl="7" indent="0" algn="l" rtl="0">
              <a:spcBef>
                <a:spcPts val="0"/>
              </a:spcBef>
              <a:spcAft>
                <a:spcPts val="0"/>
              </a:spcAft>
              <a:buNone/>
              <a:defRPr sz="4100" b="1" i="0" u="none" strike="noStrike" cap="none">
                <a:solidFill>
                  <a:schemeClr val="dk2"/>
                </a:solidFill>
                <a:latin typeface="Rambla"/>
                <a:ea typeface="Rambla"/>
                <a:cs typeface="Rambla"/>
                <a:sym typeface="Rambla"/>
              </a:defRPr>
            </a:lvl8pPr>
            <a:lvl9pPr marL="1828800" marR="0" lvl="8" indent="0" algn="l" rtl="0">
              <a:spcBef>
                <a:spcPts val="0"/>
              </a:spcBef>
              <a:spcAft>
                <a:spcPts val="0"/>
              </a:spcAft>
              <a:buNone/>
              <a:defRPr sz="4100" b="1" i="0" u="none" strike="noStrike" cap="none">
                <a:solidFill>
                  <a:schemeClr val="dk2"/>
                </a:solidFill>
                <a:latin typeface="Rambla"/>
                <a:ea typeface="Rambla"/>
                <a:cs typeface="Rambla"/>
                <a:sym typeface="Rambla"/>
              </a:defRPr>
            </a:lvl9pPr>
          </a:lstStyle>
          <a:p>
            <a:endParaRPr/>
          </a:p>
        </p:txBody>
      </p:sp>
      <p:sp>
        <p:nvSpPr>
          <p:cNvPr id="110" name="Shape 110"/>
          <p:cNvSpPr txBox="1">
            <a:spLocks noGrp="1"/>
          </p:cNvSpPr>
          <p:nvPr>
            <p:ph type="body" idx="1"/>
          </p:nvPr>
        </p:nvSpPr>
        <p:spPr>
          <a:xfrm>
            <a:off x="457200" y="5410200"/>
            <a:ext cx="4040187" cy="762000"/>
          </a:xfrm>
          <a:prstGeom prst="rect">
            <a:avLst/>
          </a:prstGeom>
          <a:solidFill>
            <a:schemeClr val="accent1"/>
          </a:solidFill>
          <a:ln w="9650" cap="flat" cmpd="sng">
            <a:solidFill>
              <a:schemeClr val="accent1"/>
            </a:solidFill>
            <a:prstDash val="solid"/>
            <a:miter/>
            <a:headEnd type="none" w="med" len="med"/>
            <a:tailEnd type="none" w="med" len="med"/>
          </a:ln>
        </p:spPr>
        <p:txBody>
          <a:bodyPr lIns="91425" tIns="91425" rIns="91425" bIns="91425" anchor="ctr" anchorCtr="0"/>
          <a:lstStyle>
            <a:lvl1pPr marL="0" marR="0" lvl="0" indent="0" algn="l" rtl="0">
              <a:spcBef>
                <a:spcPts val="400"/>
              </a:spcBef>
              <a:spcAft>
                <a:spcPts val="0"/>
              </a:spcAft>
              <a:buClr>
                <a:schemeClr val="accent1"/>
              </a:buClr>
              <a:buFont typeface="Noto Sans Symbols"/>
              <a:buNone/>
              <a:defRPr sz="2400" b="0" i="0" u="none" strike="noStrike" cap="none">
                <a:solidFill>
                  <a:schemeClr val="lt1"/>
                </a:solidFill>
                <a:latin typeface="Rambla"/>
                <a:ea typeface="Rambla"/>
                <a:cs typeface="Rambla"/>
                <a:sym typeface="Rambla"/>
              </a:defRPr>
            </a:lvl1pPr>
            <a:lvl2pPr marL="620713" marR="0" lvl="1" indent="-239712" algn="l" rtl="0">
              <a:spcBef>
                <a:spcPts val="325"/>
              </a:spcBef>
              <a:spcAft>
                <a:spcPts val="0"/>
              </a:spcAft>
              <a:buClr>
                <a:schemeClr val="accent1"/>
              </a:buClr>
              <a:buFont typeface="Verdana"/>
              <a:buNone/>
              <a:defRPr sz="2000" b="1" i="0" u="none" strike="noStrike" cap="none">
                <a:solidFill>
                  <a:schemeClr val="dk1"/>
                </a:solidFill>
                <a:latin typeface="Rambla"/>
                <a:ea typeface="Rambla"/>
                <a:cs typeface="Rambla"/>
                <a:sym typeface="Rambla"/>
              </a:defRPr>
            </a:lvl2pPr>
            <a:lvl3pPr marL="858838" marR="0" lvl="2" indent="-236537" algn="l" rtl="0">
              <a:spcBef>
                <a:spcPts val="350"/>
              </a:spcBef>
              <a:spcAft>
                <a:spcPts val="0"/>
              </a:spcAft>
              <a:buClr>
                <a:schemeClr val="accent2"/>
              </a:buClr>
              <a:buFont typeface="Noto Sans Symbols"/>
              <a:buNone/>
              <a:defRPr sz="1800" b="1" i="0" u="none" strike="noStrike" cap="none">
                <a:solidFill>
                  <a:schemeClr val="dk1"/>
                </a:solidFill>
                <a:latin typeface="Rambla"/>
                <a:ea typeface="Rambla"/>
                <a:cs typeface="Rambla"/>
                <a:sym typeface="Rambla"/>
              </a:defRPr>
            </a:lvl3pPr>
            <a:lvl4pPr marL="1143000" marR="0" lvl="3" indent="-228600" algn="l" rtl="0">
              <a:spcBef>
                <a:spcPts val="350"/>
              </a:spcBef>
              <a:spcAft>
                <a:spcPts val="0"/>
              </a:spcAft>
              <a:buClr>
                <a:schemeClr val="accent2"/>
              </a:buClr>
              <a:buFont typeface="Noto Sans Symbols"/>
              <a:buNone/>
              <a:defRPr sz="1600" b="1" i="0" u="none" strike="noStrike" cap="none">
                <a:solidFill>
                  <a:schemeClr val="dk1"/>
                </a:solidFill>
                <a:latin typeface="Rambla"/>
                <a:ea typeface="Rambla"/>
                <a:cs typeface="Rambla"/>
                <a:sym typeface="Rambla"/>
              </a:defRPr>
            </a:lvl4pPr>
            <a:lvl5pPr marL="1371600" marR="0" lvl="4" indent="-228600" algn="l" rtl="0">
              <a:spcBef>
                <a:spcPts val="350"/>
              </a:spcBef>
              <a:spcAft>
                <a:spcPts val="0"/>
              </a:spcAft>
              <a:buClr>
                <a:schemeClr val="accent2"/>
              </a:buClr>
              <a:buFont typeface="Noto Sans Symbols"/>
              <a:buNone/>
              <a:defRPr sz="1600" b="1" i="0" u="none" strike="noStrike" cap="none">
                <a:solidFill>
                  <a:schemeClr val="dk1"/>
                </a:solidFill>
                <a:latin typeface="Rambla"/>
                <a:ea typeface="Rambla"/>
                <a:cs typeface="Rambla"/>
                <a:sym typeface="Rambla"/>
              </a:defRPr>
            </a:lvl5pPr>
            <a:lvl6pPr marL="1600200" marR="0" lvl="5" indent="-114300" algn="l" rtl="0">
              <a:spcBef>
                <a:spcPts val="350"/>
              </a:spcBef>
              <a:buClr>
                <a:schemeClr val="accent3"/>
              </a:buClr>
              <a:buSzPct val="100000"/>
              <a:buFont typeface="Noto Sans Symbols"/>
              <a:buChar char="◾"/>
              <a:defRPr sz="1800" b="0" i="0" u="none" strike="noStrike" cap="none">
                <a:solidFill>
                  <a:schemeClr val="dk1"/>
                </a:solidFill>
                <a:latin typeface="Rambla"/>
                <a:ea typeface="Rambla"/>
                <a:cs typeface="Rambla"/>
                <a:sym typeface="Rambla"/>
              </a:defRPr>
            </a:lvl6pPr>
            <a:lvl7pPr marL="1828800" marR="0" lvl="6" indent="-127000" algn="l" rtl="0">
              <a:spcBef>
                <a:spcPts val="350"/>
              </a:spcBef>
              <a:buClr>
                <a:schemeClr val="accent3"/>
              </a:buClr>
              <a:buSzPct val="100000"/>
              <a:buFont typeface="Noto Sans Symbols"/>
              <a:buChar char="◾"/>
              <a:defRPr sz="1600" b="0" i="0" u="none" strike="noStrike" cap="none">
                <a:solidFill>
                  <a:schemeClr val="dk1"/>
                </a:solidFill>
                <a:latin typeface="Rambla"/>
                <a:ea typeface="Rambla"/>
                <a:cs typeface="Rambla"/>
                <a:sym typeface="Rambla"/>
              </a:defRPr>
            </a:lvl7pPr>
            <a:lvl8pPr marL="2057400" marR="0" lvl="7" indent="-127000" algn="l" rtl="0">
              <a:spcBef>
                <a:spcPts val="350"/>
              </a:spcBef>
              <a:buClr>
                <a:schemeClr val="accent3"/>
              </a:buClr>
              <a:buSzPct val="100000"/>
              <a:buFont typeface="Noto Sans Symbols"/>
              <a:buChar char="◾"/>
              <a:defRPr sz="1600" b="0" i="0" u="none" strike="noStrike" cap="none">
                <a:solidFill>
                  <a:schemeClr val="dk1"/>
                </a:solidFill>
                <a:latin typeface="Rambla"/>
                <a:ea typeface="Rambla"/>
                <a:cs typeface="Rambla"/>
                <a:sym typeface="Rambla"/>
              </a:defRPr>
            </a:lvl8pPr>
            <a:lvl9pPr marL="2286000" marR="0" lvl="8" indent="-127000" algn="l" rtl="0">
              <a:spcBef>
                <a:spcPts val="350"/>
              </a:spcBef>
              <a:buClr>
                <a:schemeClr val="accent3"/>
              </a:buClr>
              <a:buSzPct val="100000"/>
              <a:buFont typeface="Noto Sans Symbols"/>
              <a:buChar char="◾"/>
              <a:defRPr sz="1600" b="0" i="0" u="none" strike="noStrike" cap="none">
                <a:solidFill>
                  <a:schemeClr val="dk1"/>
                </a:solidFill>
                <a:latin typeface="Rambla"/>
                <a:ea typeface="Rambla"/>
                <a:cs typeface="Rambla"/>
                <a:sym typeface="Rambla"/>
              </a:defRPr>
            </a:lvl9pPr>
          </a:lstStyle>
          <a:p>
            <a:endParaRPr/>
          </a:p>
        </p:txBody>
      </p:sp>
      <p:sp>
        <p:nvSpPr>
          <p:cNvPr id="111" name="Shape 111"/>
          <p:cNvSpPr txBox="1">
            <a:spLocks noGrp="1"/>
          </p:cNvSpPr>
          <p:nvPr>
            <p:ph type="body" idx="2"/>
          </p:nvPr>
        </p:nvSpPr>
        <p:spPr>
          <a:xfrm>
            <a:off x="4645026" y="5410200"/>
            <a:ext cx="4041774" cy="762000"/>
          </a:xfrm>
          <a:prstGeom prst="rect">
            <a:avLst/>
          </a:prstGeom>
          <a:solidFill>
            <a:schemeClr val="accent1"/>
          </a:solidFill>
          <a:ln w="9650" cap="flat" cmpd="sng">
            <a:solidFill>
              <a:schemeClr val="accent1"/>
            </a:solidFill>
            <a:prstDash val="solid"/>
            <a:miter/>
            <a:headEnd type="none" w="med" len="med"/>
            <a:tailEnd type="none" w="med" len="med"/>
          </a:ln>
        </p:spPr>
        <p:txBody>
          <a:bodyPr lIns="91425" tIns="91425" rIns="91425" bIns="91425" anchor="ctr" anchorCtr="0"/>
          <a:lstStyle>
            <a:lvl1pPr marL="0" marR="0" lvl="0" indent="0" algn="l" rtl="0">
              <a:spcBef>
                <a:spcPts val="400"/>
              </a:spcBef>
              <a:spcAft>
                <a:spcPts val="0"/>
              </a:spcAft>
              <a:buClr>
                <a:schemeClr val="accent1"/>
              </a:buClr>
              <a:buFont typeface="Noto Sans Symbols"/>
              <a:buNone/>
              <a:defRPr sz="2400" b="0" i="0" u="none" strike="noStrike" cap="none">
                <a:solidFill>
                  <a:schemeClr val="lt1"/>
                </a:solidFill>
                <a:latin typeface="Rambla"/>
                <a:ea typeface="Rambla"/>
                <a:cs typeface="Rambla"/>
                <a:sym typeface="Rambla"/>
              </a:defRPr>
            </a:lvl1pPr>
            <a:lvl2pPr marL="620713" marR="0" lvl="1" indent="-239712" algn="l" rtl="0">
              <a:spcBef>
                <a:spcPts val="325"/>
              </a:spcBef>
              <a:spcAft>
                <a:spcPts val="0"/>
              </a:spcAft>
              <a:buClr>
                <a:schemeClr val="accent1"/>
              </a:buClr>
              <a:buFont typeface="Verdana"/>
              <a:buNone/>
              <a:defRPr sz="2000" b="1" i="0" u="none" strike="noStrike" cap="none">
                <a:solidFill>
                  <a:schemeClr val="dk1"/>
                </a:solidFill>
                <a:latin typeface="Rambla"/>
                <a:ea typeface="Rambla"/>
                <a:cs typeface="Rambla"/>
                <a:sym typeface="Rambla"/>
              </a:defRPr>
            </a:lvl2pPr>
            <a:lvl3pPr marL="858838" marR="0" lvl="2" indent="-236537" algn="l" rtl="0">
              <a:spcBef>
                <a:spcPts val="350"/>
              </a:spcBef>
              <a:spcAft>
                <a:spcPts val="0"/>
              </a:spcAft>
              <a:buClr>
                <a:schemeClr val="accent2"/>
              </a:buClr>
              <a:buFont typeface="Noto Sans Symbols"/>
              <a:buNone/>
              <a:defRPr sz="1800" b="1" i="0" u="none" strike="noStrike" cap="none">
                <a:solidFill>
                  <a:schemeClr val="dk1"/>
                </a:solidFill>
                <a:latin typeface="Rambla"/>
                <a:ea typeface="Rambla"/>
                <a:cs typeface="Rambla"/>
                <a:sym typeface="Rambla"/>
              </a:defRPr>
            </a:lvl3pPr>
            <a:lvl4pPr marL="1143000" marR="0" lvl="3" indent="-228600" algn="l" rtl="0">
              <a:spcBef>
                <a:spcPts val="350"/>
              </a:spcBef>
              <a:spcAft>
                <a:spcPts val="0"/>
              </a:spcAft>
              <a:buClr>
                <a:schemeClr val="accent2"/>
              </a:buClr>
              <a:buFont typeface="Noto Sans Symbols"/>
              <a:buNone/>
              <a:defRPr sz="1600" b="1" i="0" u="none" strike="noStrike" cap="none">
                <a:solidFill>
                  <a:schemeClr val="dk1"/>
                </a:solidFill>
                <a:latin typeface="Rambla"/>
                <a:ea typeface="Rambla"/>
                <a:cs typeface="Rambla"/>
                <a:sym typeface="Rambla"/>
              </a:defRPr>
            </a:lvl4pPr>
            <a:lvl5pPr marL="1371600" marR="0" lvl="4" indent="-228600" algn="l" rtl="0">
              <a:spcBef>
                <a:spcPts val="350"/>
              </a:spcBef>
              <a:spcAft>
                <a:spcPts val="0"/>
              </a:spcAft>
              <a:buClr>
                <a:schemeClr val="accent2"/>
              </a:buClr>
              <a:buFont typeface="Noto Sans Symbols"/>
              <a:buNone/>
              <a:defRPr sz="1600" b="1" i="0" u="none" strike="noStrike" cap="none">
                <a:solidFill>
                  <a:schemeClr val="dk1"/>
                </a:solidFill>
                <a:latin typeface="Rambla"/>
                <a:ea typeface="Rambla"/>
                <a:cs typeface="Rambla"/>
                <a:sym typeface="Rambla"/>
              </a:defRPr>
            </a:lvl5pPr>
            <a:lvl6pPr marL="1600200" marR="0" lvl="5" indent="-114300" algn="l" rtl="0">
              <a:spcBef>
                <a:spcPts val="350"/>
              </a:spcBef>
              <a:buClr>
                <a:schemeClr val="accent3"/>
              </a:buClr>
              <a:buSzPct val="100000"/>
              <a:buFont typeface="Noto Sans Symbols"/>
              <a:buChar char="◾"/>
              <a:defRPr sz="1800" b="0" i="0" u="none" strike="noStrike" cap="none">
                <a:solidFill>
                  <a:schemeClr val="dk1"/>
                </a:solidFill>
                <a:latin typeface="Rambla"/>
                <a:ea typeface="Rambla"/>
                <a:cs typeface="Rambla"/>
                <a:sym typeface="Rambla"/>
              </a:defRPr>
            </a:lvl6pPr>
            <a:lvl7pPr marL="1828800" marR="0" lvl="6" indent="-127000" algn="l" rtl="0">
              <a:spcBef>
                <a:spcPts val="350"/>
              </a:spcBef>
              <a:buClr>
                <a:schemeClr val="accent3"/>
              </a:buClr>
              <a:buSzPct val="100000"/>
              <a:buFont typeface="Noto Sans Symbols"/>
              <a:buChar char="◾"/>
              <a:defRPr sz="1600" b="0" i="0" u="none" strike="noStrike" cap="none">
                <a:solidFill>
                  <a:schemeClr val="dk1"/>
                </a:solidFill>
                <a:latin typeface="Rambla"/>
                <a:ea typeface="Rambla"/>
                <a:cs typeface="Rambla"/>
                <a:sym typeface="Rambla"/>
              </a:defRPr>
            </a:lvl7pPr>
            <a:lvl8pPr marL="2057400" marR="0" lvl="7" indent="-127000" algn="l" rtl="0">
              <a:spcBef>
                <a:spcPts val="350"/>
              </a:spcBef>
              <a:buClr>
                <a:schemeClr val="accent3"/>
              </a:buClr>
              <a:buSzPct val="100000"/>
              <a:buFont typeface="Noto Sans Symbols"/>
              <a:buChar char="◾"/>
              <a:defRPr sz="1600" b="0" i="0" u="none" strike="noStrike" cap="none">
                <a:solidFill>
                  <a:schemeClr val="dk1"/>
                </a:solidFill>
                <a:latin typeface="Rambla"/>
                <a:ea typeface="Rambla"/>
                <a:cs typeface="Rambla"/>
                <a:sym typeface="Rambla"/>
              </a:defRPr>
            </a:lvl8pPr>
            <a:lvl9pPr marL="2286000" marR="0" lvl="8" indent="-127000" algn="l" rtl="0">
              <a:spcBef>
                <a:spcPts val="350"/>
              </a:spcBef>
              <a:buClr>
                <a:schemeClr val="accent3"/>
              </a:buClr>
              <a:buSzPct val="100000"/>
              <a:buFont typeface="Noto Sans Symbols"/>
              <a:buChar char="◾"/>
              <a:defRPr sz="1600" b="0" i="0" u="none" strike="noStrike" cap="none">
                <a:solidFill>
                  <a:schemeClr val="dk1"/>
                </a:solidFill>
                <a:latin typeface="Rambla"/>
                <a:ea typeface="Rambla"/>
                <a:cs typeface="Rambla"/>
                <a:sym typeface="Rambla"/>
              </a:defRPr>
            </a:lvl9pPr>
          </a:lstStyle>
          <a:p>
            <a:endParaRPr/>
          </a:p>
        </p:txBody>
      </p:sp>
      <p:sp>
        <p:nvSpPr>
          <p:cNvPr id="112" name="Shape 112"/>
          <p:cNvSpPr txBox="1">
            <a:spLocks noGrp="1"/>
          </p:cNvSpPr>
          <p:nvPr>
            <p:ph type="body" idx="3"/>
          </p:nvPr>
        </p:nvSpPr>
        <p:spPr>
          <a:xfrm>
            <a:off x="457200" y="1444294"/>
            <a:ext cx="4040187" cy="3941762"/>
          </a:xfrm>
          <a:prstGeom prst="rect">
            <a:avLst/>
          </a:prstGeom>
          <a:noFill/>
          <a:ln>
            <a:noFill/>
          </a:ln>
        </p:spPr>
        <p:txBody>
          <a:bodyPr lIns="91425" tIns="91425" rIns="91425" bIns="91425" anchor="t" anchorCtr="0"/>
          <a:lstStyle>
            <a:lvl1pPr marL="365125" marR="0" lvl="0" indent="-159893" algn="l" rtl="0">
              <a:spcBef>
                <a:spcPts val="400"/>
              </a:spcBef>
              <a:spcAft>
                <a:spcPts val="0"/>
              </a:spcAft>
              <a:buClr>
                <a:schemeClr val="accent1"/>
              </a:buClr>
              <a:buSzPct val="68000"/>
              <a:buFont typeface="Noto Sans Symbols"/>
              <a:buChar char="▶"/>
              <a:defRPr sz="2400" b="0" i="0" u="none" strike="noStrike" cap="none">
                <a:solidFill>
                  <a:schemeClr val="dk1"/>
                </a:solidFill>
                <a:latin typeface="Rambla"/>
                <a:ea typeface="Rambla"/>
                <a:cs typeface="Rambla"/>
                <a:sym typeface="Rambla"/>
              </a:defRPr>
            </a:lvl1pPr>
            <a:lvl2pPr marL="620713" marR="0" lvl="1" indent="-112712" algn="l" rtl="0">
              <a:spcBef>
                <a:spcPts val="325"/>
              </a:spcBef>
              <a:spcAft>
                <a:spcPts val="0"/>
              </a:spcAft>
              <a:buClr>
                <a:schemeClr val="accent1"/>
              </a:buClr>
              <a:buSzPct val="100000"/>
              <a:buFont typeface="Verdana"/>
              <a:buChar char="◦"/>
              <a:defRPr sz="2000" b="0" i="0" u="none" strike="noStrike" cap="none">
                <a:solidFill>
                  <a:schemeClr val="dk1"/>
                </a:solidFill>
                <a:latin typeface="Rambla"/>
                <a:ea typeface="Rambla"/>
                <a:cs typeface="Rambla"/>
                <a:sym typeface="Rambla"/>
              </a:defRPr>
            </a:lvl2pPr>
            <a:lvl3pPr marL="858838" marR="0" lvl="2" indent="-122237" algn="l" rtl="0">
              <a:spcBef>
                <a:spcPts val="350"/>
              </a:spcBef>
              <a:spcAft>
                <a:spcPts val="0"/>
              </a:spcAft>
              <a:buClr>
                <a:schemeClr val="accent2"/>
              </a:buClr>
              <a:buSzPct val="100000"/>
              <a:buFont typeface="Noto Sans Symbols"/>
              <a:buChar char="⚫"/>
              <a:defRPr sz="1800" b="0" i="0" u="none" strike="noStrike" cap="none">
                <a:solidFill>
                  <a:schemeClr val="dk1"/>
                </a:solidFill>
                <a:latin typeface="Rambla"/>
                <a:ea typeface="Rambla"/>
                <a:cs typeface="Rambla"/>
                <a:sym typeface="Rambla"/>
              </a:defRPr>
            </a:lvl3pPr>
            <a:lvl4pPr marL="1143000" marR="0" lvl="3" indent="-127000" algn="l" rtl="0">
              <a:spcBef>
                <a:spcPts val="350"/>
              </a:spcBef>
              <a:spcAft>
                <a:spcPts val="0"/>
              </a:spcAft>
              <a:buClr>
                <a:schemeClr val="accent2"/>
              </a:buClr>
              <a:buSzPct val="100000"/>
              <a:buFont typeface="Noto Sans Symbols"/>
              <a:buChar char="⚫"/>
              <a:defRPr sz="1600" b="0" i="0" u="none" strike="noStrike" cap="none">
                <a:solidFill>
                  <a:schemeClr val="dk1"/>
                </a:solidFill>
                <a:latin typeface="Rambla"/>
                <a:ea typeface="Rambla"/>
                <a:cs typeface="Rambla"/>
                <a:sym typeface="Rambla"/>
              </a:defRPr>
            </a:lvl4pPr>
            <a:lvl5pPr marL="1371600" marR="0" lvl="4" indent="-127000" algn="l" rtl="0">
              <a:spcBef>
                <a:spcPts val="350"/>
              </a:spcBef>
              <a:spcAft>
                <a:spcPts val="0"/>
              </a:spcAft>
              <a:buClr>
                <a:schemeClr val="accent2"/>
              </a:buClr>
              <a:buSzPct val="100000"/>
              <a:buFont typeface="Noto Sans Symbols"/>
              <a:buChar char="⚫"/>
              <a:defRPr sz="1600" b="0" i="0" u="none" strike="noStrike" cap="none">
                <a:solidFill>
                  <a:schemeClr val="dk1"/>
                </a:solidFill>
                <a:latin typeface="Rambla"/>
                <a:ea typeface="Rambla"/>
                <a:cs typeface="Rambla"/>
                <a:sym typeface="Rambla"/>
              </a:defRPr>
            </a:lvl5pPr>
            <a:lvl6pPr marL="1600200" marR="0" lvl="5" indent="-114300" algn="l" rtl="0">
              <a:spcBef>
                <a:spcPts val="350"/>
              </a:spcBef>
              <a:buClr>
                <a:schemeClr val="accent3"/>
              </a:buClr>
              <a:buSzPct val="100000"/>
              <a:buFont typeface="Noto Sans Symbols"/>
              <a:buChar char="◾"/>
              <a:defRPr sz="1800" b="0" i="0" u="none" strike="noStrike" cap="none">
                <a:solidFill>
                  <a:schemeClr val="dk1"/>
                </a:solidFill>
                <a:latin typeface="Rambla"/>
                <a:ea typeface="Rambla"/>
                <a:cs typeface="Rambla"/>
                <a:sym typeface="Rambla"/>
              </a:defRPr>
            </a:lvl6pPr>
            <a:lvl7pPr marL="1828800" marR="0" lvl="6" indent="-127000" algn="l" rtl="0">
              <a:spcBef>
                <a:spcPts val="350"/>
              </a:spcBef>
              <a:buClr>
                <a:schemeClr val="accent3"/>
              </a:buClr>
              <a:buSzPct val="100000"/>
              <a:buFont typeface="Noto Sans Symbols"/>
              <a:buChar char="◾"/>
              <a:defRPr sz="1600" b="0" i="0" u="none" strike="noStrike" cap="none">
                <a:solidFill>
                  <a:schemeClr val="dk1"/>
                </a:solidFill>
                <a:latin typeface="Rambla"/>
                <a:ea typeface="Rambla"/>
                <a:cs typeface="Rambla"/>
                <a:sym typeface="Rambla"/>
              </a:defRPr>
            </a:lvl7pPr>
            <a:lvl8pPr marL="2057400" marR="0" lvl="7" indent="-127000" algn="l" rtl="0">
              <a:spcBef>
                <a:spcPts val="350"/>
              </a:spcBef>
              <a:buClr>
                <a:schemeClr val="accent3"/>
              </a:buClr>
              <a:buSzPct val="100000"/>
              <a:buFont typeface="Noto Sans Symbols"/>
              <a:buChar char="◾"/>
              <a:defRPr sz="1600" b="0" i="0" u="none" strike="noStrike" cap="none">
                <a:solidFill>
                  <a:schemeClr val="dk1"/>
                </a:solidFill>
                <a:latin typeface="Rambla"/>
                <a:ea typeface="Rambla"/>
                <a:cs typeface="Rambla"/>
                <a:sym typeface="Rambla"/>
              </a:defRPr>
            </a:lvl8pPr>
            <a:lvl9pPr marL="2286000" marR="0" lvl="8" indent="-127000" algn="l" rtl="0">
              <a:spcBef>
                <a:spcPts val="350"/>
              </a:spcBef>
              <a:buClr>
                <a:schemeClr val="accent3"/>
              </a:buClr>
              <a:buSzPct val="100000"/>
              <a:buFont typeface="Noto Sans Symbols"/>
              <a:buChar char="◾"/>
              <a:defRPr sz="1600" b="0" i="0" u="none" strike="noStrike" cap="none">
                <a:solidFill>
                  <a:schemeClr val="dk1"/>
                </a:solidFill>
                <a:latin typeface="Rambla"/>
                <a:ea typeface="Rambla"/>
                <a:cs typeface="Rambla"/>
                <a:sym typeface="Rambla"/>
              </a:defRPr>
            </a:lvl9pPr>
          </a:lstStyle>
          <a:p>
            <a:endParaRPr/>
          </a:p>
        </p:txBody>
      </p:sp>
      <p:sp>
        <p:nvSpPr>
          <p:cNvPr id="113" name="Shape 113"/>
          <p:cNvSpPr txBox="1">
            <a:spLocks noGrp="1"/>
          </p:cNvSpPr>
          <p:nvPr>
            <p:ph type="body" idx="4"/>
          </p:nvPr>
        </p:nvSpPr>
        <p:spPr>
          <a:xfrm>
            <a:off x="4645025" y="1444294"/>
            <a:ext cx="4041774" cy="3941762"/>
          </a:xfrm>
          <a:prstGeom prst="rect">
            <a:avLst/>
          </a:prstGeom>
          <a:noFill/>
          <a:ln>
            <a:noFill/>
          </a:ln>
        </p:spPr>
        <p:txBody>
          <a:bodyPr lIns="91425" tIns="91425" rIns="91425" bIns="91425" anchor="t" anchorCtr="0"/>
          <a:lstStyle>
            <a:lvl1pPr marL="365125" marR="0" lvl="0" indent="-159893" algn="l" rtl="0">
              <a:spcBef>
                <a:spcPts val="0"/>
              </a:spcBef>
              <a:spcAft>
                <a:spcPts val="0"/>
              </a:spcAft>
              <a:buClr>
                <a:schemeClr val="accent1"/>
              </a:buClr>
              <a:buSzPct val="68000"/>
              <a:buFont typeface="Noto Sans Symbols"/>
              <a:buChar char="▶"/>
              <a:defRPr sz="2400" b="0" i="0" u="none" strike="noStrike" cap="none">
                <a:solidFill>
                  <a:schemeClr val="dk1"/>
                </a:solidFill>
                <a:latin typeface="Rambla"/>
                <a:ea typeface="Rambla"/>
                <a:cs typeface="Rambla"/>
                <a:sym typeface="Rambla"/>
              </a:defRPr>
            </a:lvl1pPr>
            <a:lvl2pPr marL="620713" marR="0" lvl="1" indent="-112712" algn="l" rtl="0">
              <a:spcBef>
                <a:spcPts val="325"/>
              </a:spcBef>
              <a:spcAft>
                <a:spcPts val="0"/>
              </a:spcAft>
              <a:buClr>
                <a:schemeClr val="accent1"/>
              </a:buClr>
              <a:buSzPct val="100000"/>
              <a:buFont typeface="Verdana"/>
              <a:buChar char="◦"/>
              <a:defRPr sz="2000" b="0" i="0" u="none" strike="noStrike" cap="none">
                <a:solidFill>
                  <a:schemeClr val="dk1"/>
                </a:solidFill>
                <a:latin typeface="Rambla"/>
                <a:ea typeface="Rambla"/>
                <a:cs typeface="Rambla"/>
                <a:sym typeface="Rambla"/>
              </a:defRPr>
            </a:lvl2pPr>
            <a:lvl3pPr marL="858838" marR="0" lvl="2" indent="-122237" algn="l" rtl="0">
              <a:spcBef>
                <a:spcPts val="350"/>
              </a:spcBef>
              <a:spcAft>
                <a:spcPts val="0"/>
              </a:spcAft>
              <a:buClr>
                <a:schemeClr val="accent2"/>
              </a:buClr>
              <a:buSzPct val="100000"/>
              <a:buFont typeface="Noto Sans Symbols"/>
              <a:buChar char="⚫"/>
              <a:defRPr sz="1800" b="0" i="0" u="none" strike="noStrike" cap="none">
                <a:solidFill>
                  <a:schemeClr val="dk1"/>
                </a:solidFill>
                <a:latin typeface="Rambla"/>
                <a:ea typeface="Rambla"/>
                <a:cs typeface="Rambla"/>
                <a:sym typeface="Rambla"/>
              </a:defRPr>
            </a:lvl3pPr>
            <a:lvl4pPr marL="1143000" marR="0" lvl="3" indent="-127000" algn="l" rtl="0">
              <a:spcBef>
                <a:spcPts val="350"/>
              </a:spcBef>
              <a:spcAft>
                <a:spcPts val="0"/>
              </a:spcAft>
              <a:buClr>
                <a:schemeClr val="accent2"/>
              </a:buClr>
              <a:buSzPct val="100000"/>
              <a:buFont typeface="Noto Sans Symbols"/>
              <a:buChar char="⚫"/>
              <a:defRPr sz="1600" b="0" i="0" u="none" strike="noStrike" cap="none">
                <a:solidFill>
                  <a:schemeClr val="dk1"/>
                </a:solidFill>
                <a:latin typeface="Rambla"/>
                <a:ea typeface="Rambla"/>
                <a:cs typeface="Rambla"/>
                <a:sym typeface="Rambla"/>
              </a:defRPr>
            </a:lvl4pPr>
            <a:lvl5pPr marL="1371600" marR="0" lvl="4" indent="-127000" algn="l" rtl="0">
              <a:spcBef>
                <a:spcPts val="350"/>
              </a:spcBef>
              <a:spcAft>
                <a:spcPts val="0"/>
              </a:spcAft>
              <a:buClr>
                <a:schemeClr val="accent2"/>
              </a:buClr>
              <a:buSzPct val="100000"/>
              <a:buFont typeface="Noto Sans Symbols"/>
              <a:buChar char="⚫"/>
              <a:defRPr sz="1600" b="0" i="0" u="none" strike="noStrike" cap="none">
                <a:solidFill>
                  <a:schemeClr val="dk1"/>
                </a:solidFill>
                <a:latin typeface="Rambla"/>
                <a:ea typeface="Rambla"/>
                <a:cs typeface="Rambla"/>
                <a:sym typeface="Rambla"/>
              </a:defRPr>
            </a:lvl5pPr>
            <a:lvl6pPr marL="1600200" marR="0" lvl="5" indent="-114300" algn="l" rtl="0">
              <a:spcBef>
                <a:spcPts val="350"/>
              </a:spcBef>
              <a:buClr>
                <a:schemeClr val="accent3"/>
              </a:buClr>
              <a:buSzPct val="100000"/>
              <a:buFont typeface="Noto Sans Symbols"/>
              <a:buChar char="◾"/>
              <a:defRPr sz="1800" b="0" i="0" u="none" strike="noStrike" cap="none">
                <a:solidFill>
                  <a:schemeClr val="dk1"/>
                </a:solidFill>
                <a:latin typeface="Rambla"/>
                <a:ea typeface="Rambla"/>
                <a:cs typeface="Rambla"/>
                <a:sym typeface="Rambla"/>
              </a:defRPr>
            </a:lvl6pPr>
            <a:lvl7pPr marL="1828800" marR="0" lvl="6" indent="-127000" algn="l" rtl="0">
              <a:spcBef>
                <a:spcPts val="350"/>
              </a:spcBef>
              <a:buClr>
                <a:schemeClr val="accent3"/>
              </a:buClr>
              <a:buSzPct val="100000"/>
              <a:buFont typeface="Noto Sans Symbols"/>
              <a:buChar char="◾"/>
              <a:defRPr sz="1600" b="0" i="0" u="none" strike="noStrike" cap="none">
                <a:solidFill>
                  <a:schemeClr val="dk1"/>
                </a:solidFill>
                <a:latin typeface="Rambla"/>
                <a:ea typeface="Rambla"/>
                <a:cs typeface="Rambla"/>
                <a:sym typeface="Rambla"/>
              </a:defRPr>
            </a:lvl7pPr>
            <a:lvl8pPr marL="2057400" marR="0" lvl="7" indent="-127000" algn="l" rtl="0">
              <a:spcBef>
                <a:spcPts val="350"/>
              </a:spcBef>
              <a:buClr>
                <a:schemeClr val="accent3"/>
              </a:buClr>
              <a:buSzPct val="100000"/>
              <a:buFont typeface="Noto Sans Symbols"/>
              <a:buChar char="◾"/>
              <a:defRPr sz="1600" b="0" i="0" u="none" strike="noStrike" cap="none">
                <a:solidFill>
                  <a:schemeClr val="dk1"/>
                </a:solidFill>
                <a:latin typeface="Rambla"/>
                <a:ea typeface="Rambla"/>
                <a:cs typeface="Rambla"/>
                <a:sym typeface="Rambla"/>
              </a:defRPr>
            </a:lvl8pPr>
            <a:lvl9pPr marL="2286000" marR="0" lvl="8" indent="-127000" algn="l" rtl="0">
              <a:spcBef>
                <a:spcPts val="350"/>
              </a:spcBef>
              <a:buClr>
                <a:schemeClr val="accent3"/>
              </a:buClr>
              <a:buSzPct val="100000"/>
              <a:buFont typeface="Noto Sans Symbols"/>
              <a:buChar char="◾"/>
              <a:defRPr sz="1600" b="0" i="0" u="none" strike="noStrike" cap="none">
                <a:solidFill>
                  <a:schemeClr val="dk1"/>
                </a:solidFill>
                <a:latin typeface="Rambla"/>
                <a:ea typeface="Rambla"/>
                <a:cs typeface="Rambla"/>
                <a:sym typeface="Rambla"/>
              </a:defRPr>
            </a:lvl9pPr>
          </a:lstStyle>
          <a:p>
            <a:endParaRPr/>
          </a:p>
        </p:txBody>
      </p:sp>
      <p:sp>
        <p:nvSpPr>
          <p:cNvPr id="114" name="Shape 114"/>
          <p:cNvSpPr txBox="1">
            <a:spLocks noGrp="1"/>
          </p:cNvSpPr>
          <p:nvPr>
            <p:ph type="dt" idx="10"/>
          </p:nvPr>
        </p:nvSpPr>
        <p:spPr>
          <a:xfrm>
            <a:off x="6727825" y="6408737"/>
            <a:ext cx="1919287" cy="365125"/>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None/>
              <a:defRPr sz="1000" b="0"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9pPr>
          </a:lstStyle>
          <a:p>
            <a:endParaRPr dirty="0"/>
          </a:p>
        </p:txBody>
      </p:sp>
      <p:sp>
        <p:nvSpPr>
          <p:cNvPr id="115" name="Shape 115"/>
          <p:cNvSpPr txBox="1">
            <a:spLocks noGrp="1"/>
          </p:cNvSpPr>
          <p:nvPr>
            <p:ph type="ftr" idx="11"/>
          </p:nvPr>
        </p:nvSpPr>
        <p:spPr>
          <a:xfrm>
            <a:off x="4379912" y="6408737"/>
            <a:ext cx="2351086" cy="365125"/>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None/>
              <a:defRPr sz="1800" b="0"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9pPr>
          </a:lstStyle>
          <a:p>
            <a:endParaRPr dirty="0"/>
          </a:p>
        </p:txBody>
      </p:sp>
      <p:sp>
        <p:nvSpPr>
          <p:cNvPr id="116" name="Shape 116"/>
          <p:cNvSpPr txBox="1">
            <a:spLocks noGrp="1"/>
          </p:cNvSpPr>
          <p:nvPr>
            <p:ph type="sldNum" idx="12"/>
          </p:nvPr>
        </p:nvSpPr>
        <p:spPr>
          <a:xfrm>
            <a:off x="8647111" y="6408737"/>
            <a:ext cx="366711" cy="365125"/>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000" b="0" i="0" u="none">
                <a:solidFill>
                  <a:schemeClr val="dk1"/>
                </a:solidFill>
                <a:latin typeface="Arial"/>
                <a:ea typeface="Arial"/>
                <a:cs typeface="Arial"/>
                <a:sym typeface="Arial"/>
              </a:rPr>
              <a:pPr marL="0" marR="0" lvl="0" indent="0" algn="r" rtl="0">
                <a:lnSpc>
                  <a:spcPct val="100000"/>
                </a:lnSpc>
                <a:spcBef>
                  <a:spcPts val="0"/>
                </a:spcBef>
                <a:spcAft>
                  <a:spcPts val="0"/>
                </a:spcAft>
                <a:buClr>
                  <a:schemeClr val="dk1"/>
                </a:buClr>
                <a:buSzPct val="25000"/>
                <a:buFont typeface="Arial"/>
                <a:buNone/>
              </a:pPr>
              <a:t>‹#›</a:t>
            </a:fld>
            <a:endParaRPr lang="en-US" sz="1000" b="0" i="0" u="none" dirty="0">
              <a:solidFill>
                <a:schemeClr val="dk1"/>
              </a:solidFill>
              <a:latin typeface="Arial"/>
              <a:ea typeface="Arial"/>
              <a:cs typeface="Arial"/>
              <a:sym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129"/>
        <p:cNvGrpSpPr/>
        <p:nvPr/>
      </p:nvGrpSpPr>
      <p:grpSpPr>
        <a:xfrm>
          <a:off x="0" y="0"/>
          <a:ext cx="0" cy="0"/>
          <a:chOff x="0" y="0"/>
          <a:chExt cx="0" cy="0"/>
        </a:xfrm>
      </p:grpSpPr>
      <p:sp>
        <p:nvSpPr>
          <p:cNvPr id="130" name="Shape 130"/>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4100" b="1" i="0" u="none" strike="noStrike" cap="none">
                <a:solidFill>
                  <a:schemeClr val="lt2"/>
                </a:solidFill>
                <a:latin typeface="Rambla"/>
                <a:ea typeface="Rambla"/>
                <a:cs typeface="Rambla"/>
                <a:sym typeface="Rambla"/>
              </a:defRPr>
            </a:lvl1pPr>
            <a:lvl2pPr marL="0" marR="0" lvl="1" indent="0" algn="l" rtl="0">
              <a:spcBef>
                <a:spcPts val="0"/>
              </a:spcBef>
              <a:spcAft>
                <a:spcPts val="0"/>
              </a:spcAft>
              <a:buNone/>
              <a:defRPr sz="4100" b="1" i="0" u="none" strike="noStrike" cap="none">
                <a:solidFill>
                  <a:schemeClr val="lt2"/>
                </a:solidFill>
                <a:latin typeface="Rambla"/>
                <a:ea typeface="Rambla"/>
                <a:cs typeface="Rambla"/>
                <a:sym typeface="Rambla"/>
              </a:defRPr>
            </a:lvl2pPr>
            <a:lvl3pPr marL="0" marR="0" lvl="2" indent="0" algn="l" rtl="0">
              <a:spcBef>
                <a:spcPts val="0"/>
              </a:spcBef>
              <a:spcAft>
                <a:spcPts val="0"/>
              </a:spcAft>
              <a:buNone/>
              <a:defRPr sz="4100" b="1" i="0" u="none" strike="noStrike" cap="none">
                <a:solidFill>
                  <a:schemeClr val="lt2"/>
                </a:solidFill>
                <a:latin typeface="Rambla"/>
                <a:ea typeface="Rambla"/>
                <a:cs typeface="Rambla"/>
                <a:sym typeface="Rambla"/>
              </a:defRPr>
            </a:lvl3pPr>
            <a:lvl4pPr marL="0" marR="0" lvl="3" indent="0" algn="l" rtl="0">
              <a:spcBef>
                <a:spcPts val="0"/>
              </a:spcBef>
              <a:spcAft>
                <a:spcPts val="0"/>
              </a:spcAft>
              <a:buNone/>
              <a:defRPr sz="4100" b="1" i="0" u="none" strike="noStrike" cap="none">
                <a:solidFill>
                  <a:schemeClr val="lt2"/>
                </a:solidFill>
                <a:latin typeface="Rambla"/>
                <a:ea typeface="Rambla"/>
                <a:cs typeface="Rambla"/>
                <a:sym typeface="Rambla"/>
              </a:defRPr>
            </a:lvl4pPr>
            <a:lvl5pPr marL="0" marR="0" lvl="4" indent="0" algn="l" rtl="0">
              <a:spcBef>
                <a:spcPts val="0"/>
              </a:spcBef>
              <a:spcAft>
                <a:spcPts val="0"/>
              </a:spcAft>
              <a:buNone/>
              <a:defRPr sz="4100" b="1" i="0" u="none" strike="noStrike" cap="none">
                <a:solidFill>
                  <a:schemeClr val="lt2"/>
                </a:solidFill>
                <a:latin typeface="Rambla"/>
                <a:ea typeface="Rambla"/>
                <a:cs typeface="Rambla"/>
                <a:sym typeface="Rambla"/>
              </a:defRPr>
            </a:lvl5pPr>
            <a:lvl6pPr marL="457200" marR="0" lvl="5" indent="0" algn="l" rtl="0">
              <a:spcBef>
                <a:spcPts val="0"/>
              </a:spcBef>
              <a:spcAft>
                <a:spcPts val="0"/>
              </a:spcAft>
              <a:buNone/>
              <a:defRPr sz="4100" b="1" i="0" u="none" strike="noStrike" cap="none">
                <a:solidFill>
                  <a:schemeClr val="lt2"/>
                </a:solidFill>
                <a:latin typeface="Rambla"/>
                <a:ea typeface="Rambla"/>
                <a:cs typeface="Rambla"/>
                <a:sym typeface="Rambla"/>
              </a:defRPr>
            </a:lvl6pPr>
            <a:lvl7pPr marL="914400" marR="0" lvl="6" indent="0" algn="l" rtl="0">
              <a:spcBef>
                <a:spcPts val="0"/>
              </a:spcBef>
              <a:spcAft>
                <a:spcPts val="0"/>
              </a:spcAft>
              <a:buNone/>
              <a:defRPr sz="4100" b="1" i="0" u="none" strike="noStrike" cap="none">
                <a:solidFill>
                  <a:schemeClr val="lt2"/>
                </a:solidFill>
                <a:latin typeface="Rambla"/>
                <a:ea typeface="Rambla"/>
                <a:cs typeface="Rambla"/>
                <a:sym typeface="Rambla"/>
              </a:defRPr>
            </a:lvl7pPr>
            <a:lvl8pPr marL="1371600" marR="0" lvl="7" indent="0" algn="l" rtl="0">
              <a:spcBef>
                <a:spcPts val="0"/>
              </a:spcBef>
              <a:spcAft>
                <a:spcPts val="0"/>
              </a:spcAft>
              <a:buNone/>
              <a:defRPr sz="4100" b="1" i="0" u="none" strike="noStrike" cap="none">
                <a:solidFill>
                  <a:schemeClr val="lt2"/>
                </a:solidFill>
                <a:latin typeface="Rambla"/>
                <a:ea typeface="Rambla"/>
                <a:cs typeface="Rambla"/>
                <a:sym typeface="Rambla"/>
              </a:defRPr>
            </a:lvl8pPr>
            <a:lvl9pPr marL="1828800" marR="0" lvl="8" indent="0" algn="l" rtl="0">
              <a:spcBef>
                <a:spcPts val="0"/>
              </a:spcBef>
              <a:spcAft>
                <a:spcPts val="0"/>
              </a:spcAft>
              <a:buNone/>
              <a:defRPr sz="4100" b="1" i="0" u="none" strike="noStrike" cap="none">
                <a:solidFill>
                  <a:schemeClr val="lt2"/>
                </a:solidFill>
                <a:latin typeface="Rambla"/>
                <a:ea typeface="Rambla"/>
                <a:cs typeface="Rambla"/>
                <a:sym typeface="Rambla"/>
              </a:defRPr>
            </a:lvl9pPr>
          </a:lstStyle>
          <a:p>
            <a:endParaRPr/>
          </a:p>
        </p:txBody>
      </p:sp>
      <p:sp>
        <p:nvSpPr>
          <p:cNvPr id="131" name="Shape 131"/>
          <p:cNvSpPr txBox="1">
            <a:spLocks noGrp="1"/>
          </p:cNvSpPr>
          <p:nvPr>
            <p:ph type="dt" idx="10"/>
          </p:nvPr>
        </p:nvSpPr>
        <p:spPr>
          <a:xfrm>
            <a:off x="6727825" y="6408737"/>
            <a:ext cx="1919287" cy="365125"/>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None/>
              <a:defRPr sz="1000" b="0" i="0" u="none">
                <a:solidFill>
                  <a:schemeClr val="lt1"/>
                </a:solidFill>
                <a:latin typeface="Arial"/>
                <a:ea typeface="Arial"/>
                <a:cs typeface="Arial"/>
                <a:sym typeface="Arial"/>
              </a:defRPr>
            </a:lvl1pPr>
            <a:lvl2pPr marL="457200" marR="0" lvl="1"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9pPr>
          </a:lstStyle>
          <a:p>
            <a:endParaRPr dirty="0"/>
          </a:p>
        </p:txBody>
      </p:sp>
      <p:sp>
        <p:nvSpPr>
          <p:cNvPr id="132" name="Shape 132"/>
          <p:cNvSpPr txBox="1">
            <a:spLocks noGrp="1"/>
          </p:cNvSpPr>
          <p:nvPr>
            <p:ph type="ftr" idx="11"/>
          </p:nvPr>
        </p:nvSpPr>
        <p:spPr>
          <a:xfrm>
            <a:off x="4379912" y="6408737"/>
            <a:ext cx="2351086" cy="365125"/>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None/>
              <a:defRPr sz="1800" b="0" i="0" u="none">
                <a:solidFill>
                  <a:schemeClr val="lt1"/>
                </a:solidFill>
                <a:latin typeface="Arial"/>
                <a:ea typeface="Arial"/>
                <a:cs typeface="Arial"/>
                <a:sym typeface="Arial"/>
              </a:defRPr>
            </a:lvl1pPr>
            <a:lvl2pPr marL="457200" marR="0" lvl="1"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9pPr>
          </a:lstStyle>
          <a:p>
            <a:endParaRPr dirty="0"/>
          </a:p>
        </p:txBody>
      </p:sp>
      <p:sp>
        <p:nvSpPr>
          <p:cNvPr id="133" name="Shape 133"/>
          <p:cNvSpPr txBox="1">
            <a:spLocks noGrp="1"/>
          </p:cNvSpPr>
          <p:nvPr>
            <p:ph type="sldNum" idx="12"/>
          </p:nvPr>
        </p:nvSpPr>
        <p:spPr>
          <a:xfrm>
            <a:off x="8647111" y="6408737"/>
            <a:ext cx="366711" cy="365125"/>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lt1"/>
              </a:buClr>
              <a:buSzPct val="25000"/>
              <a:buFont typeface="Arial"/>
              <a:buNone/>
            </a:pPr>
            <a:fld id="{00000000-1234-1234-1234-123412341234}" type="slidenum">
              <a:rPr lang="en-US" sz="1000" b="0" i="0" u="none">
                <a:solidFill>
                  <a:schemeClr val="lt1"/>
                </a:solidFill>
                <a:latin typeface="Arial"/>
                <a:ea typeface="Arial"/>
                <a:cs typeface="Arial"/>
                <a:sym typeface="Arial"/>
              </a:rPr>
              <a:pPr marL="0" marR="0" lvl="0" indent="0" algn="r" rtl="0">
                <a:lnSpc>
                  <a:spcPct val="100000"/>
                </a:lnSpc>
                <a:spcBef>
                  <a:spcPts val="0"/>
                </a:spcBef>
                <a:spcAft>
                  <a:spcPts val="0"/>
                </a:spcAft>
                <a:buClr>
                  <a:schemeClr val="lt1"/>
                </a:buClr>
                <a:buSzPct val="25000"/>
                <a:buFont typeface="Arial"/>
                <a:buNone/>
              </a:pPr>
              <a:t>‹#›</a:t>
            </a:fld>
            <a:endParaRPr lang="en-US" sz="1000" b="0" i="0" u="none" dirty="0">
              <a:solidFill>
                <a:schemeClr val="lt1"/>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7" Type="http://schemas.openxmlformats.org/officeDocument/2006/relationships/image" Target="../media/image4.png"/><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theme" Target="../theme/theme2.xml"/><Relationship Id="rId4"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theme" Target="../theme/theme3.xml"/><Relationship Id="rId1" Type="http://schemas.openxmlformats.org/officeDocument/2006/relationships/slideLayout" Target="../slideLayouts/slideLayout6.xml"/><Relationship Id="rId5" Type="http://schemas.openxmlformats.org/officeDocument/2006/relationships/image" Target="../media/image4.png"/><Relationship Id="rId4" Type="http://schemas.openxmlformats.org/officeDocument/2006/relationships/image" Target="../media/image3.pn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theme" Target="../theme/theme4.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theme" Target="../theme/theme5.xml"/><Relationship Id="rId1" Type="http://schemas.openxmlformats.org/officeDocument/2006/relationships/slideLayout" Target="../slideLayouts/slideLayout8.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theme" Target="../theme/theme6.xml"/><Relationship Id="rId1" Type="http://schemas.openxmlformats.org/officeDocument/2006/relationships/slideLayout" Target="../slideLayouts/slideLayout9.xml"/><Relationship Id="rId5" Type="http://schemas.openxmlformats.org/officeDocument/2006/relationships/image" Target="../media/image4.png"/><Relationship Id="rId4" Type="http://schemas.openxmlformats.org/officeDocument/2006/relationships/image" Target="../media/image3.png"/></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theme" Target="../theme/theme7.xml"/><Relationship Id="rId1" Type="http://schemas.openxmlformats.org/officeDocument/2006/relationships/slideLayout" Target="../slideLayouts/slideLayout10.xml"/></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theme" Target="../theme/theme8.xml"/><Relationship Id="rId1" Type="http://schemas.openxmlformats.org/officeDocument/2006/relationships/slideLayout" Target="../slideLayouts/slideLayout11.xml"/><Relationship Id="rId5" Type="http://schemas.openxmlformats.org/officeDocument/2006/relationships/image" Target="../media/image4.png"/><Relationship Id="rId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p:nvPr/>
        </p:nvSpPr>
        <p:spPr>
          <a:xfrm>
            <a:off x="0" y="4664075"/>
            <a:ext cx="9150350" cy="0"/>
          </a:xfrm>
          <a:prstGeom prst="rtTriangle">
            <a:avLst/>
          </a:prstGeom>
          <a:gradFill>
            <a:gsLst>
              <a:gs pos="0">
                <a:srgbClr val="007897"/>
              </a:gs>
              <a:gs pos="55000">
                <a:srgbClr val="4ABBE0"/>
              </a:gs>
              <a:gs pos="100000">
                <a:srgbClr val="007897"/>
              </a:gs>
            </a:gsLst>
            <a:lin ang="3000000" scaled="0"/>
          </a:gra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dirty="0">
              <a:solidFill>
                <a:schemeClr val="dk1"/>
              </a:solidFill>
              <a:latin typeface="Arial"/>
              <a:ea typeface="Arial"/>
              <a:cs typeface="Arial"/>
              <a:sym typeface="Arial"/>
            </a:endParaRPr>
          </a:p>
        </p:txBody>
      </p:sp>
      <p:grpSp>
        <p:nvGrpSpPr>
          <p:cNvPr id="11" name="Shape 11"/>
          <p:cNvGrpSpPr/>
          <p:nvPr/>
        </p:nvGrpSpPr>
        <p:grpSpPr>
          <a:xfrm>
            <a:off x="-12192" y="4953000"/>
            <a:ext cx="9162287" cy="1911095"/>
            <a:chOff x="0" y="0"/>
            <a:chExt cx="2147483647" cy="2147483647"/>
          </a:xfrm>
        </p:grpSpPr>
        <p:sp>
          <p:nvSpPr>
            <p:cNvPr id="12" name="Shape 12"/>
            <p:cNvSpPr/>
            <p:nvPr/>
          </p:nvSpPr>
          <p:spPr>
            <a:xfrm>
              <a:off x="398381876" y="0"/>
              <a:ext cx="1747673182" cy="547646390"/>
            </a:xfrm>
            <a:custGeom>
              <a:avLst/>
              <a:gdLst/>
              <a:ahLst/>
              <a:cxnLst/>
              <a:rect l="0" t="0" r="0" b="0"/>
              <a:pathLst>
                <a:path w="120000" h="120000" extrusionOk="0">
                  <a:moveTo>
                    <a:pt x="120000" y="0"/>
                  </a:moveTo>
                  <a:lnTo>
                    <a:pt x="120000" y="120000"/>
                  </a:lnTo>
                  <a:lnTo>
                    <a:pt x="0" y="71280"/>
                  </a:lnTo>
                  <a:lnTo>
                    <a:pt x="120000" y="0"/>
                  </a:lnTo>
                  <a:close/>
                </a:path>
              </a:pathLst>
            </a:custGeom>
            <a:solidFill>
              <a:srgbClr val="9FCBDC">
                <a:alpha val="39607"/>
              </a:srgbClr>
            </a:soli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dirty="0">
                <a:solidFill>
                  <a:schemeClr val="dk1"/>
                </a:solidFill>
                <a:latin typeface="Arial"/>
                <a:ea typeface="Arial"/>
                <a:cs typeface="Arial"/>
                <a:sym typeface="Arial"/>
              </a:endParaRPr>
            </a:p>
          </p:txBody>
        </p:sp>
        <p:sp>
          <p:nvSpPr>
            <p:cNvPr id="13" name="Shape 13"/>
            <p:cNvSpPr/>
            <p:nvPr/>
          </p:nvSpPr>
          <p:spPr>
            <a:xfrm>
              <a:off x="11415820" y="319311943"/>
              <a:ext cx="2134639121" cy="886578248"/>
            </a:xfrm>
            <a:custGeom>
              <a:avLst/>
              <a:gdLst/>
              <a:ahLst/>
              <a:cxnLst/>
              <a:rect l="0" t="0" r="0" b="0"/>
              <a:pathLst>
                <a:path w="120000" h="120000" extrusionOk="0">
                  <a:moveTo>
                    <a:pt x="0" y="0"/>
                  </a:moveTo>
                  <a:lnTo>
                    <a:pt x="120000" y="0"/>
                  </a:lnTo>
                  <a:lnTo>
                    <a:pt x="120000" y="120000"/>
                  </a:lnTo>
                  <a:lnTo>
                    <a:pt x="1000" y="0"/>
                  </a:lnTo>
                </a:path>
              </a:pathLst>
            </a:custGeom>
            <a:solidFill>
              <a:srgbClr val="000000"/>
            </a:soli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dirty="0">
                <a:solidFill>
                  <a:schemeClr val="dk1"/>
                </a:solidFill>
                <a:latin typeface="Arial"/>
                <a:ea typeface="Arial"/>
                <a:cs typeface="Arial"/>
                <a:sym typeface="Arial"/>
              </a:endParaRPr>
            </a:p>
          </p:txBody>
        </p:sp>
        <p:grpSp>
          <p:nvGrpSpPr>
            <p:cNvPr id="14" name="Shape 14"/>
            <p:cNvGrpSpPr/>
            <p:nvPr/>
          </p:nvGrpSpPr>
          <p:grpSpPr>
            <a:xfrm>
              <a:off x="2857646" y="51375374"/>
              <a:ext cx="2143197401" cy="2096108271"/>
              <a:chOff x="0" y="0"/>
              <a:chExt cx="2147483646" cy="2147483647"/>
            </a:xfrm>
          </p:grpSpPr>
          <p:pic>
            <p:nvPicPr>
              <p:cNvPr id="15" name="Shape 15"/>
              <p:cNvPicPr preferRelativeResize="0"/>
              <p:nvPr/>
            </p:nvPicPr>
            <p:blipFill rotWithShape="1">
              <a:blip r:embed="rId3">
                <a:alphaModFix/>
              </a:blip>
              <a:srcRect/>
              <a:stretch/>
            </p:blipFill>
            <p:spPr>
              <a:xfrm>
                <a:off x="0" y="0"/>
                <a:ext cx="2147483646" cy="2147483647"/>
              </a:xfrm>
              <a:prstGeom prst="rect">
                <a:avLst/>
              </a:prstGeom>
              <a:noFill/>
              <a:ln>
                <a:noFill/>
              </a:ln>
            </p:spPr>
          </p:pic>
          <p:sp>
            <p:nvSpPr>
              <p:cNvPr id="16" name="Shape 16"/>
              <p:cNvSpPr txBox="1"/>
              <p:nvPr/>
            </p:nvSpPr>
            <p:spPr>
              <a:xfrm>
                <a:off x="138562" y="2578763"/>
                <a:ext cx="0" cy="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dirty="0">
                  <a:solidFill>
                    <a:schemeClr val="dk1"/>
                  </a:solidFill>
                  <a:latin typeface="Arial"/>
                  <a:ea typeface="Arial"/>
                  <a:cs typeface="Arial"/>
                  <a:sym typeface="Arial"/>
                </a:endParaRPr>
              </a:p>
            </p:txBody>
          </p:sp>
        </p:grpSp>
        <p:pic>
          <p:nvPicPr>
            <p:cNvPr id="17" name="Shape 17"/>
            <p:cNvPicPr preferRelativeResize="0"/>
            <p:nvPr/>
          </p:nvPicPr>
          <p:blipFill rotWithShape="1">
            <a:blip r:embed="rId4">
              <a:alphaModFix/>
            </a:blip>
            <a:srcRect/>
            <a:stretch/>
          </p:blipFill>
          <p:spPr>
            <a:xfrm>
              <a:off x="0" y="44525155"/>
              <a:ext cx="2147483647" cy="904203678"/>
            </a:xfrm>
            <a:prstGeom prst="rect">
              <a:avLst/>
            </a:prstGeom>
            <a:noFill/>
            <a:ln>
              <a:noFill/>
            </a:ln>
          </p:spPr>
        </p:pic>
      </p:grpSp>
      <p:sp>
        <p:nvSpPr>
          <p:cNvPr id="18" name="Shape 18"/>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4100" b="1" i="0" u="none" strike="noStrike" cap="none">
                <a:solidFill>
                  <a:schemeClr val="dk2"/>
                </a:solidFill>
                <a:latin typeface="Rambla"/>
                <a:ea typeface="Rambla"/>
                <a:cs typeface="Rambla"/>
                <a:sym typeface="Rambla"/>
              </a:defRPr>
            </a:lvl1pPr>
            <a:lvl2pPr marL="0" marR="0" lvl="1" indent="0" algn="l" rtl="0">
              <a:spcBef>
                <a:spcPts val="0"/>
              </a:spcBef>
              <a:spcAft>
                <a:spcPts val="0"/>
              </a:spcAft>
              <a:buNone/>
              <a:defRPr sz="4100" b="1" i="0" u="none" strike="noStrike" cap="none">
                <a:solidFill>
                  <a:schemeClr val="dk2"/>
                </a:solidFill>
                <a:latin typeface="Rambla"/>
                <a:ea typeface="Rambla"/>
                <a:cs typeface="Rambla"/>
                <a:sym typeface="Rambla"/>
              </a:defRPr>
            </a:lvl2pPr>
            <a:lvl3pPr marL="0" marR="0" lvl="2" indent="0" algn="l" rtl="0">
              <a:spcBef>
                <a:spcPts val="0"/>
              </a:spcBef>
              <a:spcAft>
                <a:spcPts val="0"/>
              </a:spcAft>
              <a:buNone/>
              <a:defRPr sz="4100" b="1" i="0" u="none" strike="noStrike" cap="none">
                <a:solidFill>
                  <a:schemeClr val="dk2"/>
                </a:solidFill>
                <a:latin typeface="Rambla"/>
                <a:ea typeface="Rambla"/>
                <a:cs typeface="Rambla"/>
                <a:sym typeface="Rambla"/>
              </a:defRPr>
            </a:lvl3pPr>
            <a:lvl4pPr marL="0" marR="0" lvl="3" indent="0" algn="l" rtl="0">
              <a:spcBef>
                <a:spcPts val="0"/>
              </a:spcBef>
              <a:spcAft>
                <a:spcPts val="0"/>
              </a:spcAft>
              <a:buNone/>
              <a:defRPr sz="4100" b="1" i="0" u="none" strike="noStrike" cap="none">
                <a:solidFill>
                  <a:schemeClr val="dk2"/>
                </a:solidFill>
                <a:latin typeface="Rambla"/>
                <a:ea typeface="Rambla"/>
                <a:cs typeface="Rambla"/>
                <a:sym typeface="Rambla"/>
              </a:defRPr>
            </a:lvl4pPr>
            <a:lvl5pPr marL="0" marR="0" lvl="4" indent="0" algn="l" rtl="0">
              <a:spcBef>
                <a:spcPts val="0"/>
              </a:spcBef>
              <a:spcAft>
                <a:spcPts val="0"/>
              </a:spcAft>
              <a:buNone/>
              <a:defRPr sz="4100" b="1" i="0" u="none" strike="noStrike" cap="none">
                <a:solidFill>
                  <a:schemeClr val="dk2"/>
                </a:solidFill>
                <a:latin typeface="Rambla"/>
                <a:ea typeface="Rambla"/>
                <a:cs typeface="Rambla"/>
                <a:sym typeface="Rambla"/>
              </a:defRPr>
            </a:lvl5pPr>
            <a:lvl6pPr marL="457200" marR="0" lvl="5" indent="0" algn="l" rtl="0">
              <a:spcBef>
                <a:spcPts val="0"/>
              </a:spcBef>
              <a:spcAft>
                <a:spcPts val="0"/>
              </a:spcAft>
              <a:buNone/>
              <a:defRPr sz="4100" b="1" i="0" u="none" strike="noStrike" cap="none">
                <a:solidFill>
                  <a:schemeClr val="dk2"/>
                </a:solidFill>
                <a:latin typeface="Rambla"/>
                <a:ea typeface="Rambla"/>
                <a:cs typeface="Rambla"/>
                <a:sym typeface="Rambla"/>
              </a:defRPr>
            </a:lvl6pPr>
            <a:lvl7pPr marL="914400" marR="0" lvl="6" indent="0" algn="l" rtl="0">
              <a:spcBef>
                <a:spcPts val="0"/>
              </a:spcBef>
              <a:spcAft>
                <a:spcPts val="0"/>
              </a:spcAft>
              <a:buNone/>
              <a:defRPr sz="4100" b="1" i="0" u="none" strike="noStrike" cap="none">
                <a:solidFill>
                  <a:schemeClr val="dk2"/>
                </a:solidFill>
                <a:latin typeface="Rambla"/>
                <a:ea typeface="Rambla"/>
                <a:cs typeface="Rambla"/>
                <a:sym typeface="Rambla"/>
              </a:defRPr>
            </a:lvl7pPr>
            <a:lvl8pPr marL="1371600" marR="0" lvl="7" indent="0" algn="l" rtl="0">
              <a:spcBef>
                <a:spcPts val="0"/>
              </a:spcBef>
              <a:spcAft>
                <a:spcPts val="0"/>
              </a:spcAft>
              <a:buNone/>
              <a:defRPr sz="4100" b="1" i="0" u="none" strike="noStrike" cap="none">
                <a:solidFill>
                  <a:schemeClr val="dk2"/>
                </a:solidFill>
                <a:latin typeface="Rambla"/>
                <a:ea typeface="Rambla"/>
                <a:cs typeface="Rambla"/>
                <a:sym typeface="Rambla"/>
              </a:defRPr>
            </a:lvl8pPr>
            <a:lvl9pPr marL="1828800" marR="0" lvl="8" indent="0" algn="l" rtl="0">
              <a:spcBef>
                <a:spcPts val="0"/>
              </a:spcBef>
              <a:spcAft>
                <a:spcPts val="0"/>
              </a:spcAft>
              <a:buNone/>
              <a:defRPr sz="4100" b="1" i="0" u="none" strike="noStrike" cap="none">
                <a:solidFill>
                  <a:schemeClr val="dk2"/>
                </a:solidFill>
                <a:latin typeface="Rambla"/>
                <a:ea typeface="Rambla"/>
                <a:cs typeface="Rambla"/>
                <a:sym typeface="Rambla"/>
              </a:defRPr>
            </a:lvl9pPr>
          </a:lstStyle>
          <a:p>
            <a:endParaRPr/>
          </a:p>
        </p:txBody>
      </p:sp>
      <p:sp>
        <p:nvSpPr>
          <p:cNvPr id="19" name="Shape 19"/>
          <p:cNvSpPr txBox="1">
            <a:spLocks noGrp="1"/>
          </p:cNvSpPr>
          <p:nvPr>
            <p:ph type="body" idx="1"/>
          </p:nvPr>
        </p:nvSpPr>
        <p:spPr>
          <a:xfrm>
            <a:off x="457200" y="1481137"/>
            <a:ext cx="8229600" cy="4525961"/>
          </a:xfrm>
          <a:prstGeom prst="rect">
            <a:avLst/>
          </a:prstGeom>
          <a:noFill/>
          <a:ln>
            <a:noFill/>
          </a:ln>
        </p:spPr>
        <p:txBody>
          <a:bodyPr lIns="91425" tIns="91425" rIns="91425" bIns="91425" anchor="t" anchorCtr="0"/>
          <a:lstStyle>
            <a:lvl1pPr marL="365125" marR="0" lvl="0" indent="-146939" algn="l" rtl="0">
              <a:spcBef>
                <a:spcPts val="400"/>
              </a:spcBef>
              <a:spcAft>
                <a:spcPts val="0"/>
              </a:spcAft>
              <a:buClr>
                <a:schemeClr val="accent1"/>
              </a:buClr>
              <a:buSzPct val="68000"/>
              <a:buFont typeface="Noto Sans Symbols"/>
              <a:buChar char="▶"/>
              <a:defRPr sz="2700" b="0" i="0" u="none" strike="noStrike" cap="none">
                <a:solidFill>
                  <a:schemeClr val="dk1"/>
                </a:solidFill>
                <a:latin typeface="Rambla"/>
                <a:ea typeface="Rambla"/>
                <a:cs typeface="Rambla"/>
                <a:sym typeface="Rambla"/>
              </a:defRPr>
            </a:lvl1pPr>
            <a:lvl2pPr marL="620713" marR="0" lvl="1" indent="-93662" algn="l" rtl="0">
              <a:spcBef>
                <a:spcPts val="325"/>
              </a:spcBef>
              <a:spcAft>
                <a:spcPts val="0"/>
              </a:spcAft>
              <a:buClr>
                <a:schemeClr val="accent1"/>
              </a:buClr>
              <a:buSzPct val="100000"/>
              <a:buFont typeface="Verdana"/>
              <a:buChar char="◦"/>
              <a:defRPr sz="2300" b="0" i="0" u="none" strike="noStrike" cap="none">
                <a:solidFill>
                  <a:schemeClr val="dk1"/>
                </a:solidFill>
                <a:latin typeface="Rambla"/>
                <a:ea typeface="Rambla"/>
                <a:cs typeface="Rambla"/>
                <a:sym typeface="Rambla"/>
              </a:defRPr>
            </a:lvl2pPr>
            <a:lvl3pPr marL="858838" marR="0" lvl="2" indent="-103187" algn="l" rtl="0">
              <a:spcBef>
                <a:spcPts val="350"/>
              </a:spcBef>
              <a:spcAft>
                <a:spcPts val="0"/>
              </a:spcAft>
              <a:buClr>
                <a:schemeClr val="accent2"/>
              </a:buClr>
              <a:buSzPct val="100000"/>
              <a:buFont typeface="Noto Sans Symbols"/>
              <a:buChar char="⚫"/>
              <a:defRPr sz="2100" b="0" i="0" u="none" strike="noStrike" cap="none">
                <a:solidFill>
                  <a:schemeClr val="dk1"/>
                </a:solidFill>
                <a:latin typeface="Rambla"/>
                <a:ea typeface="Rambla"/>
                <a:cs typeface="Rambla"/>
                <a:sym typeface="Rambla"/>
              </a:defRPr>
            </a:lvl3pPr>
            <a:lvl4pPr marL="1143000" marR="0" lvl="3" indent="-107950" algn="l" rtl="0">
              <a:spcBef>
                <a:spcPts val="350"/>
              </a:spcBef>
              <a:spcAft>
                <a:spcPts val="0"/>
              </a:spcAft>
              <a:buClr>
                <a:schemeClr val="accent2"/>
              </a:buClr>
              <a:buSzPct val="100000"/>
              <a:buFont typeface="Noto Sans Symbols"/>
              <a:buChar char="⚫"/>
              <a:defRPr sz="1900" b="0" i="0" u="none" strike="noStrike" cap="none">
                <a:solidFill>
                  <a:schemeClr val="dk1"/>
                </a:solidFill>
                <a:latin typeface="Rambla"/>
                <a:ea typeface="Rambla"/>
                <a:cs typeface="Rambla"/>
                <a:sym typeface="Rambla"/>
              </a:defRPr>
            </a:lvl4pPr>
            <a:lvl5pPr marL="1371600" marR="0" lvl="4" indent="-114300" algn="l" rtl="0">
              <a:spcBef>
                <a:spcPts val="350"/>
              </a:spcBef>
              <a:spcAft>
                <a:spcPts val="0"/>
              </a:spcAft>
              <a:buClr>
                <a:schemeClr val="accent2"/>
              </a:buClr>
              <a:buSzPct val="100000"/>
              <a:buFont typeface="Noto Sans Symbols"/>
              <a:buChar char="⚫"/>
              <a:defRPr sz="1800" b="0" i="0" u="none" strike="noStrike" cap="none">
                <a:solidFill>
                  <a:schemeClr val="dk1"/>
                </a:solidFill>
                <a:latin typeface="Rambla"/>
                <a:ea typeface="Rambla"/>
                <a:cs typeface="Rambla"/>
                <a:sym typeface="Rambla"/>
              </a:defRPr>
            </a:lvl5pPr>
            <a:lvl6pPr marL="1600200" marR="0" lvl="5" indent="-114300" algn="l" rtl="0">
              <a:spcBef>
                <a:spcPts val="350"/>
              </a:spcBef>
              <a:buClr>
                <a:schemeClr val="accent3"/>
              </a:buClr>
              <a:buSzPct val="100000"/>
              <a:buFont typeface="Noto Sans Symbols"/>
              <a:buChar char="◾"/>
              <a:defRPr sz="1800" b="0" i="0" u="none" strike="noStrike" cap="none">
                <a:solidFill>
                  <a:schemeClr val="dk1"/>
                </a:solidFill>
                <a:latin typeface="Rambla"/>
                <a:ea typeface="Rambla"/>
                <a:cs typeface="Rambla"/>
                <a:sym typeface="Rambla"/>
              </a:defRPr>
            </a:lvl6pPr>
            <a:lvl7pPr marL="1828800" marR="0" lvl="6" indent="-127000" algn="l" rtl="0">
              <a:spcBef>
                <a:spcPts val="350"/>
              </a:spcBef>
              <a:buClr>
                <a:schemeClr val="accent3"/>
              </a:buClr>
              <a:buSzPct val="100000"/>
              <a:buFont typeface="Noto Sans Symbols"/>
              <a:buChar char="◾"/>
              <a:defRPr sz="1600" b="0" i="0" u="none" strike="noStrike" cap="none">
                <a:solidFill>
                  <a:schemeClr val="dk1"/>
                </a:solidFill>
                <a:latin typeface="Rambla"/>
                <a:ea typeface="Rambla"/>
                <a:cs typeface="Rambla"/>
                <a:sym typeface="Rambla"/>
              </a:defRPr>
            </a:lvl7pPr>
            <a:lvl8pPr marL="2057400" marR="0" lvl="7" indent="-127000" algn="l" rtl="0">
              <a:spcBef>
                <a:spcPts val="350"/>
              </a:spcBef>
              <a:buClr>
                <a:schemeClr val="accent3"/>
              </a:buClr>
              <a:buSzPct val="100000"/>
              <a:buFont typeface="Noto Sans Symbols"/>
              <a:buChar char="◾"/>
              <a:defRPr sz="1600" b="0" i="0" u="none" strike="noStrike" cap="none">
                <a:solidFill>
                  <a:schemeClr val="dk1"/>
                </a:solidFill>
                <a:latin typeface="Rambla"/>
                <a:ea typeface="Rambla"/>
                <a:cs typeface="Rambla"/>
                <a:sym typeface="Rambla"/>
              </a:defRPr>
            </a:lvl8pPr>
            <a:lvl9pPr marL="2286000" marR="0" lvl="8" indent="-127000" algn="l" rtl="0">
              <a:spcBef>
                <a:spcPts val="350"/>
              </a:spcBef>
              <a:buClr>
                <a:schemeClr val="accent3"/>
              </a:buClr>
              <a:buSzPct val="100000"/>
              <a:buFont typeface="Noto Sans Symbols"/>
              <a:buChar char="◾"/>
              <a:defRPr sz="1600" b="0" i="0" u="none" strike="noStrike" cap="none">
                <a:solidFill>
                  <a:schemeClr val="dk1"/>
                </a:solidFill>
                <a:latin typeface="Rambla"/>
                <a:ea typeface="Rambla"/>
                <a:cs typeface="Rambla"/>
                <a:sym typeface="Rambla"/>
              </a:defRPr>
            </a:lvl9pPr>
          </a:lstStyle>
          <a:p>
            <a:endParaRPr/>
          </a:p>
        </p:txBody>
      </p:sp>
      <p:sp>
        <p:nvSpPr>
          <p:cNvPr id="20" name="Shape 20"/>
          <p:cNvSpPr txBox="1">
            <a:spLocks noGrp="1"/>
          </p:cNvSpPr>
          <p:nvPr>
            <p:ph type="dt" idx="10"/>
          </p:nvPr>
        </p:nvSpPr>
        <p:spPr>
          <a:xfrm>
            <a:off x="6727825" y="6408737"/>
            <a:ext cx="1919287" cy="365125"/>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None/>
              <a:defRPr sz="1000" b="0" i="0" u="none">
                <a:solidFill>
                  <a:srgbClr val="FFFFFF"/>
                </a:solidFill>
                <a:latin typeface="Arial"/>
                <a:ea typeface="Arial"/>
                <a:cs typeface="Arial"/>
                <a:sym typeface="Arial"/>
              </a:defRPr>
            </a:lvl1pPr>
            <a:lvl2pPr marL="457200" marR="0" lvl="1"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9pPr>
          </a:lstStyle>
          <a:p>
            <a:endParaRPr dirty="0"/>
          </a:p>
        </p:txBody>
      </p:sp>
      <p:sp>
        <p:nvSpPr>
          <p:cNvPr id="21" name="Shape 21"/>
          <p:cNvSpPr txBox="1">
            <a:spLocks noGrp="1"/>
          </p:cNvSpPr>
          <p:nvPr>
            <p:ph type="ftr" idx="11"/>
          </p:nvPr>
        </p:nvSpPr>
        <p:spPr>
          <a:xfrm>
            <a:off x="4379912" y="6408737"/>
            <a:ext cx="2351086" cy="365125"/>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None/>
              <a:defRPr sz="1800" b="0"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9pPr>
          </a:lstStyle>
          <a:p>
            <a:endParaRPr dirty="0"/>
          </a:p>
        </p:txBody>
      </p:sp>
      <p:sp>
        <p:nvSpPr>
          <p:cNvPr id="22" name="Shape 22"/>
          <p:cNvSpPr txBox="1">
            <a:spLocks noGrp="1"/>
          </p:cNvSpPr>
          <p:nvPr>
            <p:ph type="sldNum" idx="12"/>
          </p:nvPr>
        </p:nvSpPr>
        <p:spPr>
          <a:xfrm>
            <a:off x="8647111" y="6408737"/>
            <a:ext cx="366711" cy="365125"/>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FFFFFF"/>
              </a:buClr>
              <a:buSzPct val="25000"/>
              <a:buFont typeface="Arial"/>
              <a:buNone/>
            </a:pPr>
            <a:fld id="{00000000-1234-1234-1234-123412341234}" type="slidenum">
              <a:rPr lang="en-US" sz="1000" b="0" i="0" u="none">
                <a:solidFill>
                  <a:srgbClr val="FFFFFF"/>
                </a:solidFill>
                <a:latin typeface="Arial"/>
                <a:ea typeface="Arial"/>
                <a:cs typeface="Arial"/>
                <a:sym typeface="Arial"/>
              </a:rPr>
              <a:pPr marL="0" marR="0" lvl="0" indent="0" algn="r" rtl="0">
                <a:lnSpc>
                  <a:spcPct val="100000"/>
                </a:lnSpc>
                <a:spcBef>
                  <a:spcPts val="0"/>
                </a:spcBef>
                <a:spcAft>
                  <a:spcPts val="0"/>
                </a:spcAft>
                <a:buClr>
                  <a:srgbClr val="FFFFFF"/>
                </a:buClr>
                <a:buSzPct val="25000"/>
                <a:buFont typeface="Arial"/>
                <a:buNone/>
              </a:pPr>
              <a:t>‹#›</a:t>
            </a:fld>
            <a:endParaRPr lang="en-US" sz="1000" b="0" i="0" u="none" dirty="0">
              <a:solidFill>
                <a:srgbClr val="FFFFFF"/>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8"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9"/>
        <p:cNvGrpSpPr/>
        <p:nvPr/>
      </p:nvGrpSpPr>
      <p:grpSpPr>
        <a:xfrm>
          <a:off x="0" y="0"/>
          <a:ext cx="0" cy="0"/>
          <a:chOff x="0" y="0"/>
          <a:chExt cx="0" cy="0"/>
        </a:xfrm>
      </p:grpSpPr>
      <p:sp>
        <p:nvSpPr>
          <p:cNvPr id="30" name="Shape 30"/>
          <p:cNvSpPr/>
          <p:nvPr/>
        </p:nvSpPr>
        <p:spPr>
          <a:xfrm>
            <a:off x="500062" y="5945187"/>
            <a:ext cx="4940299" cy="920749"/>
          </a:xfrm>
          <a:custGeom>
            <a:avLst/>
            <a:gdLst/>
            <a:ahLst/>
            <a:cxnLst/>
            <a:rect l="0" t="0" r="0" b="0"/>
            <a:pathLst>
              <a:path w="120000" h="120000" extrusionOk="0">
                <a:moveTo>
                  <a:pt x="0" y="712"/>
                </a:moveTo>
                <a:lnTo>
                  <a:pt x="119999" y="120000"/>
                </a:lnTo>
                <a:lnTo>
                  <a:pt x="89106" y="120000"/>
                </a:lnTo>
                <a:lnTo>
                  <a:pt x="16" y="0"/>
                </a:lnTo>
              </a:path>
            </a:pathLst>
          </a:custGeom>
          <a:solidFill>
            <a:srgbClr val="9FCBDC">
              <a:alpha val="39607"/>
            </a:srgbClr>
          </a:soli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dirty="0">
              <a:solidFill>
                <a:schemeClr val="dk1"/>
              </a:solidFill>
              <a:latin typeface="Arial"/>
              <a:ea typeface="Arial"/>
              <a:cs typeface="Arial"/>
              <a:sym typeface="Arial"/>
            </a:endParaRPr>
          </a:p>
        </p:txBody>
      </p:sp>
      <p:sp>
        <p:nvSpPr>
          <p:cNvPr id="31" name="Shape 31"/>
          <p:cNvSpPr/>
          <p:nvPr/>
        </p:nvSpPr>
        <p:spPr>
          <a:xfrm>
            <a:off x="485775" y="5938837"/>
            <a:ext cx="3690937" cy="933450"/>
          </a:xfrm>
          <a:custGeom>
            <a:avLst/>
            <a:gdLst/>
            <a:ahLst/>
            <a:cxnLst/>
            <a:rect l="0" t="0" r="0" b="0"/>
            <a:pathLst>
              <a:path w="120000" h="120000" extrusionOk="0">
                <a:moveTo>
                  <a:pt x="0" y="0"/>
                </a:moveTo>
                <a:lnTo>
                  <a:pt x="119999" y="119387"/>
                </a:lnTo>
                <a:lnTo>
                  <a:pt x="94759" y="120000"/>
                </a:lnTo>
                <a:lnTo>
                  <a:pt x="257" y="816"/>
                </a:lnTo>
              </a:path>
            </a:pathLst>
          </a:custGeom>
          <a:solidFill>
            <a:srgbClr val="000000"/>
          </a:soli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dirty="0">
              <a:solidFill>
                <a:schemeClr val="dk1"/>
              </a:solidFill>
              <a:latin typeface="Arial"/>
              <a:ea typeface="Arial"/>
              <a:cs typeface="Arial"/>
              <a:sym typeface="Arial"/>
            </a:endParaRPr>
          </a:p>
        </p:txBody>
      </p:sp>
      <p:grpSp>
        <p:nvGrpSpPr>
          <p:cNvPr id="32" name="Shape 32"/>
          <p:cNvGrpSpPr/>
          <p:nvPr/>
        </p:nvGrpSpPr>
        <p:grpSpPr>
          <a:xfrm>
            <a:off x="-6350" y="5791200"/>
            <a:ext cx="3402011" cy="1079499"/>
            <a:chOff x="-6350" y="5791200"/>
            <a:chExt cx="3402011" cy="1079499"/>
          </a:xfrm>
        </p:grpSpPr>
        <p:pic>
          <p:nvPicPr>
            <p:cNvPr id="33" name="Shape 33"/>
            <p:cNvPicPr preferRelativeResize="0"/>
            <p:nvPr/>
          </p:nvPicPr>
          <p:blipFill rotWithShape="1">
            <a:blip r:embed="rId6">
              <a:alphaModFix/>
            </a:blip>
            <a:srcRect/>
            <a:stretch/>
          </p:blipFill>
          <p:spPr>
            <a:xfrm>
              <a:off x="-6350" y="5791200"/>
              <a:ext cx="3402011" cy="1079499"/>
            </a:xfrm>
            <a:prstGeom prst="rect">
              <a:avLst/>
            </a:prstGeom>
            <a:noFill/>
            <a:ln>
              <a:noFill/>
            </a:ln>
          </p:spPr>
        </p:pic>
        <p:sp>
          <p:nvSpPr>
            <p:cNvPr id="34" name="Shape 34"/>
            <p:cNvSpPr txBox="1"/>
            <p:nvPr/>
          </p:nvSpPr>
          <p:spPr>
            <a:xfrm>
              <a:off x="277812" y="6421437"/>
              <a:ext cx="1700212" cy="360362"/>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dirty="0">
                <a:solidFill>
                  <a:schemeClr val="dk1"/>
                </a:solidFill>
                <a:latin typeface="Arial"/>
                <a:ea typeface="Arial"/>
                <a:cs typeface="Arial"/>
                <a:sym typeface="Arial"/>
              </a:endParaRPr>
            </a:p>
          </p:txBody>
        </p:sp>
      </p:grpSp>
      <p:pic>
        <p:nvPicPr>
          <p:cNvPr id="35" name="Shape 35"/>
          <p:cNvPicPr preferRelativeResize="0"/>
          <p:nvPr/>
        </p:nvPicPr>
        <p:blipFill rotWithShape="1">
          <a:blip r:embed="rId7">
            <a:alphaModFix/>
          </a:blip>
          <a:srcRect/>
          <a:stretch/>
        </p:blipFill>
        <p:spPr>
          <a:xfrm>
            <a:off x="-19050" y="5778500"/>
            <a:ext cx="3421062" cy="1098550"/>
          </a:xfrm>
          <a:prstGeom prst="rect">
            <a:avLst/>
          </a:prstGeom>
          <a:noFill/>
          <a:ln>
            <a:noFill/>
          </a:ln>
        </p:spPr>
      </p:pic>
      <p:sp>
        <p:nvSpPr>
          <p:cNvPr id="36" name="Shape 36"/>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4100" b="1" i="0" u="none" strike="noStrike" cap="none">
                <a:solidFill>
                  <a:schemeClr val="dk2"/>
                </a:solidFill>
                <a:latin typeface="Rambla"/>
                <a:ea typeface="Rambla"/>
                <a:cs typeface="Rambla"/>
                <a:sym typeface="Rambla"/>
              </a:defRPr>
            </a:lvl1pPr>
            <a:lvl2pPr marL="0" marR="0" lvl="1" indent="0" algn="l" rtl="0">
              <a:spcBef>
                <a:spcPts val="0"/>
              </a:spcBef>
              <a:spcAft>
                <a:spcPts val="0"/>
              </a:spcAft>
              <a:buNone/>
              <a:defRPr sz="4100" b="1" i="0" u="none" strike="noStrike" cap="none">
                <a:solidFill>
                  <a:schemeClr val="dk2"/>
                </a:solidFill>
                <a:latin typeface="Rambla"/>
                <a:ea typeface="Rambla"/>
                <a:cs typeface="Rambla"/>
                <a:sym typeface="Rambla"/>
              </a:defRPr>
            </a:lvl2pPr>
            <a:lvl3pPr marL="0" marR="0" lvl="2" indent="0" algn="l" rtl="0">
              <a:spcBef>
                <a:spcPts val="0"/>
              </a:spcBef>
              <a:spcAft>
                <a:spcPts val="0"/>
              </a:spcAft>
              <a:buNone/>
              <a:defRPr sz="4100" b="1" i="0" u="none" strike="noStrike" cap="none">
                <a:solidFill>
                  <a:schemeClr val="dk2"/>
                </a:solidFill>
                <a:latin typeface="Rambla"/>
                <a:ea typeface="Rambla"/>
                <a:cs typeface="Rambla"/>
                <a:sym typeface="Rambla"/>
              </a:defRPr>
            </a:lvl3pPr>
            <a:lvl4pPr marL="0" marR="0" lvl="3" indent="0" algn="l" rtl="0">
              <a:spcBef>
                <a:spcPts val="0"/>
              </a:spcBef>
              <a:spcAft>
                <a:spcPts val="0"/>
              </a:spcAft>
              <a:buNone/>
              <a:defRPr sz="4100" b="1" i="0" u="none" strike="noStrike" cap="none">
                <a:solidFill>
                  <a:schemeClr val="dk2"/>
                </a:solidFill>
                <a:latin typeface="Rambla"/>
                <a:ea typeface="Rambla"/>
                <a:cs typeface="Rambla"/>
                <a:sym typeface="Rambla"/>
              </a:defRPr>
            </a:lvl4pPr>
            <a:lvl5pPr marL="0" marR="0" lvl="4" indent="0" algn="l" rtl="0">
              <a:spcBef>
                <a:spcPts val="0"/>
              </a:spcBef>
              <a:spcAft>
                <a:spcPts val="0"/>
              </a:spcAft>
              <a:buNone/>
              <a:defRPr sz="4100" b="1" i="0" u="none" strike="noStrike" cap="none">
                <a:solidFill>
                  <a:schemeClr val="dk2"/>
                </a:solidFill>
                <a:latin typeface="Rambla"/>
                <a:ea typeface="Rambla"/>
                <a:cs typeface="Rambla"/>
                <a:sym typeface="Rambla"/>
              </a:defRPr>
            </a:lvl5pPr>
            <a:lvl6pPr marL="457200" marR="0" lvl="5" indent="0" algn="l" rtl="0">
              <a:spcBef>
                <a:spcPts val="0"/>
              </a:spcBef>
              <a:spcAft>
                <a:spcPts val="0"/>
              </a:spcAft>
              <a:buNone/>
              <a:defRPr sz="4100" b="1" i="0" u="none" strike="noStrike" cap="none">
                <a:solidFill>
                  <a:schemeClr val="dk2"/>
                </a:solidFill>
                <a:latin typeface="Rambla"/>
                <a:ea typeface="Rambla"/>
                <a:cs typeface="Rambla"/>
                <a:sym typeface="Rambla"/>
              </a:defRPr>
            </a:lvl6pPr>
            <a:lvl7pPr marL="914400" marR="0" lvl="6" indent="0" algn="l" rtl="0">
              <a:spcBef>
                <a:spcPts val="0"/>
              </a:spcBef>
              <a:spcAft>
                <a:spcPts val="0"/>
              </a:spcAft>
              <a:buNone/>
              <a:defRPr sz="4100" b="1" i="0" u="none" strike="noStrike" cap="none">
                <a:solidFill>
                  <a:schemeClr val="dk2"/>
                </a:solidFill>
                <a:latin typeface="Rambla"/>
                <a:ea typeface="Rambla"/>
                <a:cs typeface="Rambla"/>
                <a:sym typeface="Rambla"/>
              </a:defRPr>
            </a:lvl7pPr>
            <a:lvl8pPr marL="1371600" marR="0" lvl="7" indent="0" algn="l" rtl="0">
              <a:spcBef>
                <a:spcPts val="0"/>
              </a:spcBef>
              <a:spcAft>
                <a:spcPts val="0"/>
              </a:spcAft>
              <a:buNone/>
              <a:defRPr sz="4100" b="1" i="0" u="none" strike="noStrike" cap="none">
                <a:solidFill>
                  <a:schemeClr val="dk2"/>
                </a:solidFill>
                <a:latin typeface="Rambla"/>
                <a:ea typeface="Rambla"/>
                <a:cs typeface="Rambla"/>
                <a:sym typeface="Rambla"/>
              </a:defRPr>
            </a:lvl8pPr>
            <a:lvl9pPr marL="1828800" marR="0" lvl="8" indent="0" algn="l" rtl="0">
              <a:spcBef>
                <a:spcPts val="0"/>
              </a:spcBef>
              <a:spcAft>
                <a:spcPts val="0"/>
              </a:spcAft>
              <a:buNone/>
              <a:defRPr sz="4100" b="1" i="0" u="none" strike="noStrike" cap="none">
                <a:solidFill>
                  <a:schemeClr val="dk2"/>
                </a:solidFill>
                <a:latin typeface="Rambla"/>
                <a:ea typeface="Rambla"/>
                <a:cs typeface="Rambla"/>
                <a:sym typeface="Rambla"/>
              </a:defRPr>
            </a:lvl9pPr>
          </a:lstStyle>
          <a:p>
            <a:endParaRPr/>
          </a:p>
        </p:txBody>
      </p:sp>
      <p:sp>
        <p:nvSpPr>
          <p:cNvPr id="37" name="Shape 37"/>
          <p:cNvSpPr txBox="1">
            <a:spLocks noGrp="1"/>
          </p:cNvSpPr>
          <p:nvPr>
            <p:ph type="body" idx="1"/>
          </p:nvPr>
        </p:nvSpPr>
        <p:spPr>
          <a:xfrm>
            <a:off x="457200" y="1481137"/>
            <a:ext cx="8229600" cy="4525961"/>
          </a:xfrm>
          <a:prstGeom prst="rect">
            <a:avLst/>
          </a:prstGeom>
          <a:noFill/>
          <a:ln>
            <a:noFill/>
          </a:ln>
        </p:spPr>
        <p:txBody>
          <a:bodyPr lIns="91425" tIns="91425" rIns="91425" bIns="91425" anchor="t" anchorCtr="0"/>
          <a:lstStyle>
            <a:lvl1pPr marL="365125" marR="0" lvl="0" indent="-146939" algn="l" rtl="0">
              <a:spcBef>
                <a:spcPts val="400"/>
              </a:spcBef>
              <a:spcAft>
                <a:spcPts val="0"/>
              </a:spcAft>
              <a:buClr>
                <a:schemeClr val="accent1"/>
              </a:buClr>
              <a:buSzPct val="68000"/>
              <a:buFont typeface="Noto Sans Symbols"/>
              <a:buChar char="▶"/>
              <a:defRPr sz="2700" b="0" i="0" u="none" strike="noStrike" cap="none">
                <a:solidFill>
                  <a:schemeClr val="dk1"/>
                </a:solidFill>
                <a:latin typeface="Rambla"/>
                <a:ea typeface="Rambla"/>
                <a:cs typeface="Rambla"/>
                <a:sym typeface="Rambla"/>
              </a:defRPr>
            </a:lvl1pPr>
            <a:lvl2pPr marL="620713" marR="0" lvl="1" indent="-93662" algn="l" rtl="0">
              <a:spcBef>
                <a:spcPts val="325"/>
              </a:spcBef>
              <a:spcAft>
                <a:spcPts val="0"/>
              </a:spcAft>
              <a:buClr>
                <a:schemeClr val="accent1"/>
              </a:buClr>
              <a:buSzPct val="100000"/>
              <a:buFont typeface="Verdana"/>
              <a:buChar char="◦"/>
              <a:defRPr sz="2300" b="0" i="0" u="none" strike="noStrike" cap="none">
                <a:solidFill>
                  <a:schemeClr val="dk1"/>
                </a:solidFill>
                <a:latin typeface="Rambla"/>
                <a:ea typeface="Rambla"/>
                <a:cs typeface="Rambla"/>
                <a:sym typeface="Rambla"/>
              </a:defRPr>
            </a:lvl2pPr>
            <a:lvl3pPr marL="858838" marR="0" lvl="2" indent="-103187" algn="l" rtl="0">
              <a:spcBef>
                <a:spcPts val="350"/>
              </a:spcBef>
              <a:spcAft>
                <a:spcPts val="0"/>
              </a:spcAft>
              <a:buClr>
                <a:schemeClr val="accent2"/>
              </a:buClr>
              <a:buSzPct val="100000"/>
              <a:buFont typeface="Noto Sans Symbols"/>
              <a:buChar char="⚫"/>
              <a:defRPr sz="2100" b="0" i="0" u="none" strike="noStrike" cap="none">
                <a:solidFill>
                  <a:schemeClr val="dk1"/>
                </a:solidFill>
                <a:latin typeface="Rambla"/>
                <a:ea typeface="Rambla"/>
                <a:cs typeface="Rambla"/>
                <a:sym typeface="Rambla"/>
              </a:defRPr>
            </a:lvl3pPr>
            <a:lvl4pPr marL="1143000" marR="0" lvl="3" indent="-107950" algn="l" rtl="0">
              <a:spcBef>
                <a:spcPts val="350"/>
              </a:spcBef>
              <a:spcAft>
                <a:spcPts val="0"/>
              </a:spcAft>
              <a:buClr>
                <a:schemeClr val="accent2"/>
              </a:buClr>
              <a:buSzPct val="100000"/>
              <a:buFont typeface="Noto Sans Symbols"/>
              <a:buChar char="⚫"/>
              <a:defRPr sz="1900" b="0" i="0" u="none" strike="noStrike" cap="none">
                <a:solidFill>
                  <a:schemeClr val="dk1"/>
                </a:solidFill>
                <a:latin typeface="Rambla"/>
                <a:ea typeface="Rambla"/>
                <a:cs typeface="Rambla"/>
                <a:sym typeface="Rambla"/>
              </a:defRPr>
            </a:lvl4pPr>
            <a:lvl5pPr marL="1371600" marR="0" lvl="4" indent="-114300" algn="l" rtl="0">
              <a:spcBef>
                <a:spcPts val="350"/>
              </a:spcBef>
              <a:spcAft>
                <a:spcPts val="0"/>
              </a:spcAft>
              <a:buClr>
                <a:schemeClr val="accent2"/>
              </a:buClr>
              <a:buSzPct val="100000"/>
              <a:buFont typeface="Noto Sans Symbols"/>
              <a:buChar char="⚫"/>
              <a:defRPr sz="1800" b="0" i="0" u="none" strike="noStrike" cap="none">
                <a:solidFill>
                  <a:schemeClr val="dk1"/>
                </a:solidFill>
                <a:latin typeface="Rambla"/>
                <a:ea typeface="Rambla"/>
                <a:cs typeface="Rambla"/>
                <a:sym typeface="Rambla"/>
              </a:defRPr>
            </a:lvl5pPr>
            <a:lvl6pPr marL="1600200" marR="0" lvl="5" indent="-114300" algn="l" rtl="0">
              <a:spcBef>
                <a:spcPts val="350"/>
              </a:spcBef>
              <a:buClr>
                <a:schemeClr val="accent3"/>
              </a:buClr>
              <a:buSzPct val="100000"/>
              <a:buFont typeface="Noto Sans Symbols"/>
              <a:buChar char="◾"/>
              <a:defRPr sz="1800" b="0" i="0" u="none" strike="noStrike" cap="none">
                <a:solidFill>
                  <a:schemeClr val="dk1"/>
                </a:solidFill>
                <a:latin typeface="Rambla"/>
                <a:ea typeface="Rambla"/>
                <a:cs typeface="Rambla"/>
                <a:sym typeface="Rambla"/>
              </a:defRPr>
            </a:lvl6pPr>
            <a:lvl7pPr marL="1828800" marR="0" lvl="6" indent="-127000" algn="l" rtl="0">
              <a:spcBef>
                <a:spcPts val="350"/>
              </a:spcBef>
              <a:buClr>
                <a:schemeClr val="accent3"/>
              </a:buClr>
              <a:buSzPct val="100000"/>
              <a:buFont typeface="Noto Sans Symbols"/>
              <a:buChar char="◾"/>
              <a:defRPr sz="1600" b="0" i="0" u="none" strike="noStrike" cap="none">
                <a:solidFill>
                  <a:schemeClr val="dk1"/>
                </a:solidFill>
                <a:latin typeface="Rambla"/>
                <a:ea typeface="Rambla"/>
                <a:cs typeface="Rambla"/>
                <a:sym typeface="Rambla"/>
              </a:defRPr>
            </a:lvl7pPr>
            <a:lvl8pPr marL="2057400" marR="0" lvl="7" indent="-127000" algn="l" rtl="0">
              <a:spcBef>
                <a:spcPts val="350"/>
              </a:spcBef>
              <a:buClr>
                <a:schemeClr val="accent3"/>
              </a:buClr>
              <a:buSzPct val="100000"/>
              <a:buFont typeface="Noto Sans Symbols"/>
              <a:buChar char="◾"/>
              <a:defRPr sz="1600" b="0" i="0" u="none" strike="noStrike" cap="none">
                <a:solidFill>
                  <a:schemeClr val="dk1"/>
                </a:solidFill>
                <a:latin typeface="Rambla"/>
                <a:ea typeface="Rambla"/>
                <a:cs typeface="Rambla"/>
                <a:sym typeface="Rambla"/>
              </a:defRPr>
            </a:lvl8pPr>
            <a:lvl9pPr marL="2286000" marR="0" lvl="8" indent="-127000" algn="l" rtl="0">
              <a:spcBef>
                <a:spcPts val="350"/>
              </a:spcBef>
              <a:buClr>
                <a:schemeClr val="accent3"/>
              </a:buClr>
              <a:buSzPct val="100000"/>
              <a:buFont typeface="Noto Sans Symbols"/>
              <a:buChar char="◾"/>
              <a:defRPr sz="1600" b="0" i="0" u="none" strike="noStrike" cap="none">
                <a:solidFill>
                  <a:schemeClr val="dk1"/>
                </a:solidFill>
                <a:latin typeface="Rambla"/>
                <a:ea typeface="Rambla"/>
                <a:cs typeface="Rambla"/>
                <a:sym typeface="Rambla"/>
              </a:defRPr>
            </a:lvl9pPr>
          </a:lstStyle>
          <a:p>
            <a:endParaRPr/>
          </a:p>
        </p:txBody>
      </p:sp>
      <p:sp>
        <p:nvSpPr>
          <p:cNvPr id="38" name="Shape 38"/>
          <p:cNvSpPr txBox="1">
            <a:spLocks noGrp="1"/>
          </p:cNvSpPr>
          <p:nvPr>
            <p:ph type="dt" idx="10"/>
          </p:nvPr>
        </p:nvSpPr>
        <p:spPr>
          <a:xfrm>
            <a:off x="6727825" y="6408737"/>
            <a:ext cx="1919287" cy="365125"/>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None/>
              <a:defRPr sz="1000" b="0"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9pPr>
          </a:lstStyle>
          <a:p>
            <a:endParaRPr dirty="0"/>
          </a:p>
        </p:txBody>
      </p:sp>
      <p:sp>
        <p:nvSpPr>
          <p:cNvPr id="39" name="Shape 39"/>
          <p:cNvSpPr txBox="1">
            <a:spLocks noGrp="1"/>
          </p:cNvSpPr>
          <p:nvPr>
            <p:ph type="ftr" idx="11"/>
          </p:nvPr>
        </p:nvSpPr>
        <p:spPr>
          <a:xfrm>
            <a:off x="4379912" y="6408737"/>
            <a:ext cx="2351086" cy="365125"/>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None/>
              <a:defRPr sz="1800" b="0"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9pPr>
          </a:lstStyle>
          <a:p>
            <a:endParaRPr dirty="0"/>
          </a:p>
        </p:txBody>
      </p:sp>
      <p:sp>
        <p:nvSpPr>
          <p:cNvPr id="40" name="Shape 40"/>
          <p:cNvSpPr txBox="1">
            <a:spLocks noGrp="1"/>
          </p:cNvSpPr>
          <p:nvPr>
            <p:ph type="sldNum" idx="12"/>
          </p:nvPr>
        </p:nvSpPr>
        <p:spPr>
          <a:xfrm>
            <a:off x="8647111" y="6408737"/>
            <a:ext cx="366711" cy="365125"/>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000" b="0" i="0" u="none">
                <a:solidFill>
                  <a:schemeClr val="dk1"/>
                </a:solidFill>
                <a:latin typeface="Arial"/>
                <a:ea typeface="Arial"/>
                <a:cs typeface="Arial"/>
                <a:sym typeface="Arial"/>
              </a:rPr>
              <a:pPr marL="0" marR="0" lvl="0" indent="0" algn="r" rtl="0">
                <a:lnSpc>
                  <a:spcPct val="100000"/>
                </a:lnSpc>
                <a:spcBef>
                  <a:spcPts val="0"/>
                </a:spcBef>
                <a:spcAft>
                  <a:spcPts val="0"/>
                </a:spcAft>
                <a:buClr>
                  <a:schemeClr val="dk1"/>
                </a:buClr>
                <a:buSzPct val="25000"/>
                <a:buFont typeface="Arial"/>
                <a:buNone/>
              </a:pPr>
              <a:t>‹#›</a:t>
            </a:fld>
            <a:endParaRPr lang="en-US" sz="1000" b="0" i="0" u="none" dirty="0">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rotWithShape="1">
          <a:blip r:embed="rId3">
            <a:alphaModFix/>
          </a:blip>
          <a:stretch>
            <a:fillRect/>
          </a:stretch>
        </a:blipFill>
        <a:effectLst/>
      </p:bgPr>
    </p:bg>
    <p:spTree>
      <p:nvGrpSpPr>
        <p:cNvPr id="1" name="Shape 63"/>
        <p:cNvGrpSpPr/>
        <p:nvPr/>
      </p:nvGrpSpPr>
      <p:grpSpPr>
        <a:xfrm>
          <a:off x="0" y="0"/>
          <a:ext cx="0" cy="0"/>
          <a:chOff x="0" y="0"/>
          <a:chExt cx="0" cy="0"/>
        </a:xfrm>
      </p:grpSpPr>
      <p:sp>
        <p:nvSpPr>
          <p:cNvPr id="64" name="Shape 64"/>
          <p:cNvSpPr/>
          <p:nvPr/>
        </p:nvSpPr>
        <p:spPr>
          <a:xfrm>
            <a:off x="500062" y="5945187"/>
            <a:ext cx="4940299" cy="920749"/>
          </a:xfrm>
          <a:custGeom>
            <a:avLst/>
            <a:gdLst/>
            <a:ahLst/>
            <a:cxnLst/>
            <a:rect l="0" t="0" r="0" b="0"/>
            <a:pathLst>
              <a:path w="120000" h="120000" extrusionOk="0">
                <a:moveTo>
                  <a:pt x="0" y="712"/>
                </a:moveTo>
                <a:lnTo>
                  <a:pt x="119999" y="120000"/>
                </a:lnTo>
                <a:lnTo>
                  <a:pt x="89106" y="120000"/>
                </a:lnTo>
                <a:lnTo>
                  <a:pt x="16" y="0"/>
                </a:lnTo>
              </a:path>
            </a:pathLst>
          </a:custGeom>
          <a:solidFill>
            <a:srgbClr val="9FCBDC">
              <a:alpha val="39607"/>
            </a:srgbClr>
          </a:soli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dirty="0">
              <a:solidFill>
                <a:schemeClr val="lt1"/>
              </a:solidFill>
              <a:latin typeface="Arial"/>
              <a:ea typeface="Arial"/>
              <a:cs typeface="Arial"/>
              <a:sym typeface="Arial"/>
            </a:endParaRPr>
          </a:p>
        </p:txBody>
      </p:sp>
      <p:sp>
        <p:nvSpPr>
          <p:cNvPr id="65" name="Shape 65"/>
          <p:cNvSpPr/>
          <p:nvPr/>
        </p:nvSpPr>
        <p:spPr>
          <a:xfrm>
            <a:off x="485775" y="5938837"/>
            <a:ext cx="3690937" cy="933450"/>
          </a:xfrm>
          <a:custGeom>
            <a:avLst/>
            <a:gdLst/>
            <a:ahLst/>
            <a:cxnLst/>
            <a:rect l="0" t="0" r="0" b="0"/>
            <a:pathLst>
              <a:path w="120000" h="120000" extrusionOk="0">
                <a:moveTo>
                  <a:pt x="0" y="0"/>
                </a:moveTo>
                <a:lnTo>
                  <a:pt x="119999" y="119387"/>
                </a:lnTo>
                <a:lnTo>
                  <a:pt x="94759" y="120000"/>
                </a:lnTo>
                <a:lnTo>
                  <a:pt x="257" y="816"/>
                </a:lnTo>
              </a:path>
            </a:pathLst>
          </a:custGeom>
          <a:solidFill>
            <a:srgbClr val="000000"/>
          </a:soli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dirty="0">
              <a:solidFill>
                <a:schemeClr val="lt1"/>
              </a:solidFill>
              <a:latin typeface="Arial"/>
              <a:ea typeface="Arial"/>
              <a:cs typeface="Arial"/>
              <a:sym typeface="Arial"/>
            </a:endParaRPr>
          </a:p>
        </p:txBody>
      </p:sp>
      <p:grpSp>
        <p:nvGrpSpPr>
          <p:cNvPr id="66" name="Shape 66"/>
          <p:cNvGrpSpPr/>
          <p:nvPr/>
        </p:nvGrpSpPr>
        <p:grpSpPr>
          <a:xfrm>
            <a:off x="-6350" y="5791200"/>
            <a:ext cx="3402011" cy="1079499"/>
            <a:chOff x="-6350" y="5791200"/>
            <a:chExt cx="3402011" cy="1079499"/>
          </a:xfrm>
        </p:grpSpPr>
        <p:pic>
          <p:nvPicPr>
            <p:cNvPr id="67" name="Shape 67"/>
            <p:cNvPicPr preferRelativeResize="0"/>
            <p:nvPr/>
          </p:nvPicPr>
          <p:blipFill rotWithShape="1">
            <a:blip r:embed="rId4">
              <a:alphaModFix/>
            </a:blip>
            <a:srcRect/>
            <a:stretch/>
          </p:blipFill>
          <p:spPr>
            <a:xfrm>
              <a:off x="-6350" y="5791200"/>
              <a:ext cx="3402011" cy="1079499"/>
            </a:xfrm>
            <a:prstGeom prst="rect">
              <a:avLst/>
            </a:prstGeom>
            <a:noFill/>
            <a:ln>
              <a:noFill/>
            </a:ln>
          </p:spPr>
        </p:pic>
        <p:sp>
          <p:nvSpPr>
            <p:cNvPr id="68" name="Shape 68"/>
            <p:cNvSpPr txBox="1"/>
            <p:nvPr/>
          </p:nvSpPr>
          <p:spPr>
            <a:xfrm>
              <a:off x="277812" y="6421437"/>
              <a:ext cx="1700212" cy="360362"/>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dirty="0">
                <a:solidFill>
                  <a:schemeClr val="lt1"/>
                </a:solidFill>
                <a:latin typeface="Arial"/>
                <a:ea typeface="Arial"/>
                <a:cs typeface="Arial"/>
                <a:sym typeface="Arial"/>
              </a:endParaRPr>
            </a:p>
          </p:txBody>
        </p:sp>
      </p:grpSp>
      <p:pic>
        <p:nvPicPr>
          <p:cNvPr id="69" name="Shape 69"/>
          <p:cNvPicPr preferRelativeResize="0"/>
          <p:nvPr/>
        </p:nvPicPr>
        <p:blipFill rotWithShape="1">
          <a:blip r:embed="rId5">
            <a:alphaModFix/>
          </a:blip>
          <a:srcRect/>
          <a:stretch/>
        </p:blipFill>
        <p:spPr>
          <a:xfrm>
            <a:off x="-19050" y="5778500"/>
            <a:ext cx="3421062" cy="1098550"/>
          </a:xfrm>
          <a:prstGeom prst="rect">
            <a:avLst/>
          </a:prstGeom>
          <a:noFill/>
          <a:ln>
            <a:noFill/>
          </a:ln>
        </p:spPr>
      </p:pic>
      <p:sp>
        <p:nvSpPr>
          <p:cNvPr id="70" name="Shape 70"/>
          <p:cNvSpPr/>
          <p:nvPr/>
        </p:nvSpPr>
        <p:spPr>
          <a:xfrm>
            <a:off x="3636962" y="3005136"/>
            <a:ext cx="182561" cy="228600"/>
          </a:xfrm>
          <a:prstGeom prst="chevron">
            <a:avLst>
              <a:gd name="adj" fmla="val 10800"/>
            </a:avLst>
          </a:prstGeom>
          <a:gradFill>
            <a:gsLst>
              <a:gs pos="0">
                <a:srgbClr val="1389A6"/>
              </a:gs>
              <a:gs pos="72000">
                <a:srgbClr val="50B8DA"/>
              </a:gs>
              <a:gs pos="100000">
                <a:srgbClr val="7FC4DD"/>
              </a:gs>
            </a:gsLst>
            <a:lin ang="16200000" scaled="0"/>
          </a:gradFill>
          <a:ln w="9525" cap="rnd" cmpd="sng">
            <a:solidFill>
              <a:srgbClr val="1E768C"/>
            </a:solidFill>
            <a:prstDash val="solid"/>
            <a:miter/>
            <a:headEnd type="none" w="med" len="med"/>
            <a:tailEnd type="none" w="med" len="med"/>
          </a:ln>
          <a:effectLst>
            <a:outerShdw blurRad="63500" dist="25400" dir="5400000">
              <a:srgbClr val="000000">
                <a:alpha val="45882"/>
              </a:srgbClr>
            </a:outerShdw>
          </a:effectLst>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dirty="0">
              <a:solidFill>
                <a:schemeClr val="lt1"/>
              </a:solidFill>
              <a:latin typeface="Arial"/>
              <a:ea typeface="Arial"/>
              <a:cs typeface="Arial"/>
              <a:sym typeface="Arial"/>
            </a:endParaRPr>
          </a:p>
        </p:txBody>
      </p:sp>
      <p:sp>
        <p:nvSpPr>
          <p:cNvPr id="71" name="Shape 71"/>
          <p:cNvSpPr/>
          <p:nvPr/>
        </p:nvSpPr>
        <p:spPr>
          <a:xfrm>
            <a:off x="3449637" y="3005136"/>
            <a:ext cx="184149" cy="228600"/>
          </a:xfrm>
          <a:prstGeom prst="chevron">
            <a:avLst>
              <a:gd name="adj" fmla="val 10800"/>
            </a:avLst>
          </a:prstGeom>
          <a:gradFill>
            <a:gsLst>
              <a:gs pos="0">
                <a:srgbClr val="1389A6"/>
              </a:gs>
              <a:gs pos="72000">
                <a:srgbClr val="50B8DA"/>
              </a:gs>
              <a:gs pos="100000">
                <a:srgbClr val="7FC4DD"/>
              </a:gs>
            </a:gsLst>
            <a:lin ang="16200000" scaled="0"/>
          </a:gradFill>
          <a:ln w="9525" cap="rnd" cmpd="sng">
            <a:solidFill>
              <a:srgbClr val="1E768C"/>
            </a:solidFill>
            <a:prstDash val="solid"/>
            <a:miter/>
            <a:headEnd type="none" w="med" len="med"/>
            <a:tailEnd type="none" w="med" len="med"/>
          </a:ln>
          <a:effectLst>
            <a:outerShdw blurRad="63500" dist="25400" dir="5400000">
              <a:srgbClr val="000000">
                <a:alpha val="45882"/>
              </a:srgbClr>
            </a:outerShdw>
          </a:effectLst>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dirty="0">
              <a:solidFill>
                <a:schemeClr val="lt1"/>
              </a:solidFill>
              <a:latin typeface="Arial"/>
              <a:ea typeface="Arial"/>
              <a:cs typeface="Arial"/>
              <a:sym typeface="Arial"/>
            </a:endParaRPr>
          </a:p>
        </p:txBody>
      </p:sp>
      <p:sp>
        <p:nvSpPr>
          <p:cNvPr id="72" name="Shape 72"/>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4100" b="1" i="0" u="none" strike="noStrike" cap="none">
                <a:solidFill>
                  <a:schemeClr val="lt2"/>
                </a:solidFill>
                <a:latin typeface="Rambla"/>
                <a:ea typeface="Rambla"/>
                <a:cs typeface="Rambla"/>
                <a:sym typeface="Rambla"/>
              </a:defRPr>
            </a:lvl1pPr>
            <a:lvl2pPr marL="0" marR="0" lvl="1" indent="0" algn="l" rtl="0">
              <a:spcBef>
                <a:spcPts val="0"/>
              </a:spcBef>
              <a:spcAft>
                <a:spcPts val="0"/>
              </a:spcAft>
              <a:buNone/>
              <a:defRPr sz="4100" b="1" i="0" u="none" strike="noStrike" cap="none">
                <a:solidFill>
                  <a:schemeClr val="lt2"/>
                </a:solidFill>
                <a:latin typeface="Rambla"/>
                <a:ea typeface="Rambla"/>
                <a:cs typeface="Rambla"/>
                <a:sym typeface="Rambla"/>
              </a:defRPr>
            </a:lvl2pPr>
            <a:lvl3pPr marL="0" marR="0" lvl="2" indent="0" algn="l" rtl="0">
              <a:spcBef>
                <a:spcPts val="0"/>
              </a:spcBef>
              <a:spcAft>
                <a:spcPts val="0"/>
              </a:spcAft>
              <a:buNone/>
              <a:defRPr sz="4100" b="1" i="0" u="none" strike="noStrike" cap="none">
                <a:solidFill>
                  <a:schemeClr val="lt2"/>
                </a:solidFill>
                <a:latin typeface="Rambla"/>
                <a:ea typeface="Rambla"/>
                <a:cs typeface="Rambla"/>
                <a:sym typeface="Rambla"/>
              </a:defRPr>
            </a:lvl3pPr>
            <a:lvl4pPr marL="0" marR="0" lvl="3" indent="0" algn="l" rtl="0">
              <a:spcBef>
                <a:spcPts val="0"/>
              </a:spcBef>
              <a:spcAft>
                <a:spcPts val="0"/>
              </a:spcAft>
              <a:buNone/>
              <a:defRPr sz="4100" b="1" i="0" u="none" strike="noStrike" cap="none">
                <a:solidFill>
                  <a:schemeClr val="lt2"/>
                </a:solidFill>
                <a:latin typeface="Rambla"/>
                <a:ea typeface="Rambla"/>
                <a:cs typeface="Rambla"/>
                <a:sym typeface="Rambla"/>
              </a:defRPr>
            </a:lvl4pPr>
            <a:lvl5pPr marL="0" marR="0" lvl="4" indent="0" algn="l" rtl="0">
              <a:spcBef>
                <a:spcPts val="0"/>
              </a:spcBef>
              <a:spcAft>
                <a:spcPts val="0"/>
              </a:spcAft>
              <a:buNone/>
              <a:defRPr sz="4100" b="1" i="0" u="none" strike="noStrike" cap="none">
                <a:solidFill>
                  <a:schemeClr val="lt2"/>
                </a:solidFill>
                <a:latin typeface="Rambla"/>
                <a:ea typeface="Rambla"/>
                <a:cs typeface="Rambla"/>
                <a:sym typeface="Rambla"/>
              </a:defRPr>
            </a:lvl5pPr>
            <a:lvl6pPr marL="457200" marR="0" lvl="5" indent="0" algn="l" rtl="0">
              <a:spcBef>
                <a:spcPts val="0"/>
              </a:spcBef>
              <a:spcAft>
                <a:spcPts val="0"/>
              </a:spcAft>
              <a:buNone/>
              <a:defRPr sz="4100" b="1" i="0" u="none" strike="noStrike" cap="none">
                <a:solidFill>
                  <a:schemeClr val="lt2"/>
                </a:solidFill>
                <a:latin typeface="Rambla"/>
                <a:ea typeface="Rambla"/>
                <a:cs typeface="Rambla"/>
                <a:sym typeface="Rambla"/>
              </a:defRPr>
            </a:lvl6pPr>
            <a:lvl7pPr marL="914400" marR="0" lvl="6" indent="0" algn="l" rtl="0">
              <a:spcBef>
                <a:spcPts val="0"/>
              </a:spcBef>
              <a:spcAft>
                <a:spcPts val="0"/>
              </a:spcAft>
              <a:buNone/>
              <a:defRPr sz="4100" b="1" i="0" u="none" strike="noStrike" cap="none">
                <a:solidFill>
                  <a:schemeClr val="lt2"/>
                </a:solidFill>
                <a:latin typeface="Rambla"/>
                <a:ea typeface="Rambla"/>
                <a:cs typeface="Rambla"/>
                <a:sym typeface="Rambla"/>
              </a:defRPr>
            </a:lvl7pPr>
            <a:lvl8pPr marL="1371600" marR="0" lvl="7" indent="0" algn="l" rtl="0">
              <a:spcBef>
                <a:spcPts val="0"/>
              </a:spcBef>
              <a:spcAft>
                <a:spcPts val="0"/>
              </a:spcAft>
              <a:buNone/>
              <a:defRPr sz="4100" b="1" i="0" u="none" strike="noStrike" cap="none">
                <a:solidFill>
                  <a:schemeClr val="lt2"/>
                </a:solidFill>
                <a:latin typeface="Rambla"/>
                <a:ea typeface="Rambla"/>
                <a:cs typeface="Rambla"/>
                <a:sym typeface="Rambla"/>
              </a:defRPr>
            </a:lvl8pPr>
            <a:lvl9pPr marL="1828800" marR="0" lvl="8" indent="0" algn="l" rtl="0">
              <a:spcBef>
                <a:spcPts val="0"/>
              </a:spcBef>
              <a:spcAft>
                <a:spcPts val="0"/>
              </a:spcAft>
              <a:buNone/>
              <a:defRPr sz="4100" b="1" i="0" u="none" strike="noStrike" cap="none">
                <a:solidFill>
                  <a:schemeClr val="lt2"/>
                </a:solidFill>
                <a:latin typeface="Rambla"/>
                <a:ea typeface="Rambla"/>
                <a:cs typeface="Rambla"/>
                <a:sym typeface="Rambla"/>
              </a:defRPr>
            </a:lvl9pPr>
          </a:lstStyle>
          <a:p>
            <a:endParaRPr/>
          </a:p>
        </p:txBody>
      </p:sp>
      <p:sp>
        <p:nvSpPr>
          <p:cNvPr id="73" name="Shape 73"/>
          <p:cNvSpPr txBox="1">
            <a:spLocks noGrp="1"/>
          </p:cNvSpPr>
          <p:nvPr>
            <p:ph type="body" idx="1"/>
          </p:nvPr>
        </p:nvSpPr>
        <p:spPr>
          <a:xfrm>
            <a:off x="457200" y="1481137"/>
            <a:ext cx="8229600" cy="4525961"/>
          </a:xfrm>
          <a:prstGeom prst="rect">
            <a:avLst/>
          </a:prstGeom>
          <a:noFill/>
          <a:ln>
            <a:noFill/>
          </a:ln>
        </p:spPr>
        <p:txBody>
          <a:bodyPr lIns="91425" tIns="91425" rIns="91425" bIns="91425" anchor="t" anchorCtr="0"/>
          <a:lstStyle>
            <a:lvl1pPr marL="365125" marR="0" lvl="0" indent="-146939" algn="l" rtl="0">
              <a:spcBef>
                <a:spcPts val="400"/>
              </a:spcBef>
              <a:spcAft>
                <a:spcPts val="0"/>
              </a:spcAft>
              <a:buClr>
                <a:schemeClr val="accent1"/>
              </a:buClr>
              <a:buSzPct val="68000"/>
              <a:buFont typeface="Noto Sans Symbols"/>
              <a:buChar char="▶"/>
              <a:defRPr sz="2700" b="0" i="0" u="none" strike="noStrike" cap="none">
                <a:solidFill>
                  <a:schemeClr val="lt1"/>
                </a:solidFill>
                <a:latin typeface="Rambla"/>
                <a:ea typeface="Rambla"/>
                <a:cs typeface="Rambla"/>
                <a:sym typeface="Rambla"/>
              </a:defRPr>
            </a:lvl1pPr>
            <a:lvl2pPr marL="620713" marR="0" lvl="1" indent="-93662" algn="l" rtl="0">
              <a:spcBef>
                <a:spcPts val="325"/>
              </a:spcBef>
              <a:spcAft>
                <a:spcPts val="0"/>
              </a:spcAft>
              <a:buClr>
                <a:schemeClr val="accent1"/>
              </a:buClr>
              <a:buSzPct val="100000"/>
              <a:buFont typeface="Verdana"/>
              <a:buChar char="◦"/>
              <a:defRPr sz="2300" b="0" i="0" u="none" strike="noStrike" cap="none">
                <a:solidFill>
                  <a:schemeClr val="lt1"/>
                </a:solidFill>
                <a:latin typeface="Rambla"/>
                <a:ea typeface="Rambla"/>
                <a:cs typeface="Rambla"/>
                <a:sym typeface="Rambla"/>
              </a:defRPr>
            </a:lvl2pPr>
            <a:lvl3pPr marL="858838" marR="0" lvl="2" indent="-103187" algn="l" rtl="0">
              <a:spcBef>
                <a:spcPts val="350"/>
              </a:spcBef>
              <a:spcAft>
                <a:spcPts val="0"/>
              </a:spcAft>
              <a:buClr>
                <a:schemeClr val="accent2"/>
              </a:buClr>
              <a:buSzPct val="100000"/>
              <a:buFont typeface="Noto Sans Symbols"/>
              <a:buChar char="⚫"/>
              <a:defRPr sz="2100" b="0" i="0" u="none" strike="noStrike" cap="none">
                <a:solidFill>
                  <a:schemeClr val="lt1"/>
                </a:solidFill>
                <a:latin typeface="Rambla"/>
                <a:ea typeface="Rambla"/>
                <a:cs typeface="Rambla"/>
                <a:sym typeface="Rambla"/>
              </a:defRPr>
            </a:lvl3pPr>
            <a:lvl4pPr marL="1143000" marR="0" lvl="3" indent="-107950" algn="l" rtl="0">
              <a:spcBef>
                <a:spcPts val="350"/>
              </a:spcBef>
              <a:spcAft>
                <a:spcPts val="0"/>
              </a:spcAft>
              <a:buClr>
                <a:schemeClr val="accent2"/>
              </a:buClr>
              <a:buSzPct val="100000"/>
              <a:buFont typeface="Noto Sans Symbols"/>
              <a:buChar char="⚫"/>
              <a:defRPr sz="1900" b="0" i="0" u="none" strike="noStrike" cap="none">
                <a:solidFill>
                  <a:schemeClr val="lt1"/>
                </a:solidFill>
                <a:latin typeface="Rambla"/>
                <a:ea typeface="Rambla"/>
                <a:cs typeface="Rambla"/>
                <a:sym typeface="Rambla"/>
              </a:defRPr>
            </a:lvl4pPr>
            <a:lvl5pPr marL="1371600" marR="0" lvl="4" indent="-114300" algn="l" rtl="0">
              <a:spcBef>
                <a:spcPts val="350"/>
              </a:spcBef>
              <a:spcAft>
                <a:spcPts val="0"/>
              </a:spcAft>
              <a:buClr>
                <a:schemeClr val="accent2"/>
              </a:buClr>
              <a:buSzPct val="100000"/>
              <a:buFont typeface="Noto Sans Symbols"/>
              <a:buChar char="⚫"/>
              <a:defRPr sz="1800" b="0" i="0" u="none" strike="noStrike" cap="none">
                <a:solidFill>
                  <a:schemeClr val="lt1"/>
                </a:solidFill>
                <a:latin typeface="Rambla"/>
                <a:ea typeface="Rambla"/>
                <a:cs typeface="Rambla"/>
                <a:sym typeface="Rambla"/>
              </a:defRPr>
            </a:lvl5pPr>
            <a:lvl6pPr marL="1600200" marR="0" lvl="5" indent="-114300" algn="l" rtl="0">
              <a:spcBef>
                <a:spcPts val="350"/>
              </a:spcBef>
              <a:buClr>
                <a:schemeClr val="accent3"/>
              </a:buClr>
              <a:buSzPct val="100000"/>
              <a:buFont typeface="Noto Sans Symbols"/>
              <a:buChar char="◾"/>
              <a:defRPr sz="1800" b="0" i="0" u="none" strike="noStrike" cap="none">
                <a:solidFill>
                  <a:schemeClr val="lt1"/>
                </a:solidFill>
                <a:latin typeface="Rambla"/>
                <a:ea typeface="Rambla"/>
                <a:cs typeface="Rambla"/>
                <a:sym typeface="Rambla"/>
              </a:defRPr>
            </a:lvl6pPr>
            <a:lvl7pPr marL="1828800" marR="0" lvl="6" indent="-127000" algn="l" rtl="0">
              <a:spcBef>
                <a:spcPts val="350"/>
              </a:spcBef>
              <a:buClr>
                <a:schemeClr val="accent3"/>
              </a:buClr>
              <a:buSzPct val="100000"/>
              <a:buFont typeface="Noto Sans Symbols"/>
              <a:buChar char="◾"/>
              <a:defRPr sz="1600" b="0" i="0" u="none" strike="noStrike" cap="none">
                <a:solidFill>
                  <a:schemeClr val="lt1"/>
                </a:solidFill>
                <a:latin typeface="Rambla"/>
                <a:ea typeface="Rambla"/>
                <a:cs typeface="Rambla"/>
                <a:sym typeface="Rambla"/>
              </a:defRPr>
            </a:lvl7pPr>
            <a:lvl8pPr marL="2057400" marR="0" lvl="7" indent="-127000" algn="l" rtl="0">
              <a:spcBef>
                <a:spcPts val="350"/>
              </a:spcBef>
              <a:buClr>
                <a:schemeClr val="accent3"/>
              </a:buClr>
              <a:buSzPct val="100000"/>
              <a:buFont typeface="Noto Sans Symbols"/>
              <a:buChar char="◾"/>
              <a:defRPr sz="1600" b="0" i="0" u="none" strike="noStrike" cap="none">
                <a:solidFill>
                  <a:schemeClr val="lt1"/>
                </a:solidFill>
                <a:latin typeface="Rambla"/>
                <a:ea typeface="Rambla"/>
                <a:cs typeface="Rambla"/>
                <a:sym typeface="Rambla"/>
              </a:defRPr>
            </a:lvl8pPr>
            <a:lvl9pPr marL="2286000" marR="0" lvl="8" indent="-127000" algn="l" rtl="0">
              <a:spcBef>
                <a:spcPts val="350"/>
              </a:spcBef>
              <a:buClr>
                <a:schemeClr val="accent3"/>
              </a:buClr>
              <a:buSzPct val="100000"/>
              <a:buFont typeface="Noto Sans Symbols"/>
              <a:buChar char="◾"/>
              <a:defRPr sz="1600" b="0" i="0" u="none" strike="noStrike" cap="none">
                <a:solidFill>
                  <a:schemeClr val="lt1"/>
                </a:solidFill>
                <a:latin typeface="Rambla"/>
                <a:ea typeface="Rambla"/>
                <a:cs typeface="Rambla"/>
                <a:sym typeface="Rambla"/>
              </a:defRPr>
            </a:lvl9pPr>
          </a:lstStyle>
          <a:p>
            <a:endParaRPr/>
          </a:p>
        </p:txBody>
      </p:sp>
      <p:sp>
        <p:nvSpPr>
          <p:cNvPr id="74" name="Shape 74"/>
          <p:cNvSpPr txBox="1">
            <a:spLocks noGrp="1"/>
          </p:cNvSpPr>
          <p:nvPr>
            <p:ph type="dt" idx="10"/>
          </p:nvPr>
        </p:nvSpPr>
        <p:spPr>
          <a:xfrm>
            <a:off x="6727825" y="6408737"/>
            <a:ext cx="1919287" cy="365125"/>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None/>
              <a:defRPr sz="1000" b="0" i="0" u="none">
                <a:solidFill>
                  <a:schemeClr val="lt1"/>
                </a:solidFill>
                <a:latin typeface="Arial"/>
                <a:ea typeface="Arial"/>
                <a:cs typeface="Arial"/>
                <a:sym typeface="Arial"/>
              </a:defRPr>
            </a:lvl1pPr>
            <a:lvl2pPr marL="457200" marR="0" lvl="1"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9pPr>
          </a:lstStyle>
          <a:p>
            <a:endParaRPr dirty="0"/>
          </a:p>
        </p:txBody>
      </p:sp>
      <p:sp>
        <p:nvSpPr>
          <p:cNvPr id="75" name="Shape 75"/>
          <p:cNvSpPr txBox="1">
            <a:spLocks noGrp="1"/>
          </p:cNvSpPr>
          <p:nvPr>
            <p:ph type="ftr" idx="11"/>
          </p:nvPr>
        </p:nvSpPr>
        <p:spPr>
          <a:xfrm>
            <a:off x="4379912" y="6408737"/>
            <a:ext cx="2351086" cy="365125"/>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None/>
              <a:defRPr sz="1800" b="0" i="0" u="none">
                <a:solidFill>
                  <a:schemeClr val="lt1"/>
                </a:solidFill>
                <a:latin typeface="Arial"/>
                <a:ea typeface="Arial"/>
                <a:cs typeface="Arial"/>
                <a:sym typeface="Arial"/>
              </a:defRPr>
            </a:lvl1pPr>
            <a:lvl2pPr marL="457200" marR="0" lvl="1"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9pPr>
          </a:lstStyle>
          <a:p>
            <a:endParaRPr dirty="0"/>
          </a:p>
        </p:txBody>
      </p:sp>
      <p:sp>
        <p:nvSpPr>
          <p:cNvPr id="76" name="Shape 76"/>
          <p:cNvSpPr txBox="1">
            <a:spLocks noGrp="1"/>
          </p:cNvSpPr>
          <p:nvPr>
            <p:ph type="sldNum" idx="12"/>
          </p:nvPr>
        </p:nvSpPr>
        <p:spPr>
          <a:xfrm>
            <a:off x="8647111" y="6408737"/>
            <a:ext cx="366711" cy="365125"/>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lt1"/>
              </a:buClr>
              <a:buSzPct val="25000"/>
              <a:buFont typeface="Arial"/>
              <a:buNone/>
            </a:pPr>
            <a:fld id="{00000000-1234-1234-1234-123412341234}" type="slidenum">
              <a:rPr lang="en-US" sz="1000" b="0" i="0" u="none">
                <a:solidFill>
                  <a:schemeClr val="lt1"/>
                </a:solidFill>
                <a:latin typeface="Arial"/>
                <a:ea typeface="Arial"/>
                <a:cs typeface="Arial"/>
                <a:sym typeface="Arial"/>
              </a:rPr>
              <a:pPr marL="0" marR="0" lvl="0" indent="0" algn="r" rtl="0">
                <a:lnSpc>
                  <a:spcPct val="100000"/>
                </a:lnSpc>
                <a:spcBef>
                  <a:spcPts val="0"/>
                </a:spcBef>
                <a:spcAft>
                  <a:spcPts val="0"/>
                </a:spcAft>
                <a:buClr>
                  <a:schemeClr val="lt1"/>
                </a:buClr>
                <a:buSzPct val="25000"/>
                <a:buFont typeface="Arial"/>
                <a:buNone/>
              </a:pPr>
              <a:t>‹#›</a:t>
            </a:fld>
            <a:endParaRPr lang="en-US" sz="1000" b="0" i="0" u="none" dirty="0">
              <a:solidFill>
                <a:schemeClr val="lt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53"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rotWithShape="1">
          <a:blip r:embed="rId3">
            <a:alphaModFix/>
          </a:blip>
          <a:stretch>
            <a:fillRect/>
          </a:stretch>
        </a:blipFill>
        <a:effectLst/>
      </p:bgPr>
    </p:bg>
    <p:spTree>
      <p:nvGrpSpPr>
        <p:cNvPr id="1" name="Shape 83"/>
        <p:cNvGrpSpPr/>
        <p:nvPr/>
      </p:nvGrpSpPr>
      <p:grpSpPr>
        <a:xfrm>
          <a:off x="0" y="0"/>
          <a:ext cx="0" cy="0"/>
          <a:chOff x="0" y="0"/>
          <a:chExt cx="0" cy="0"/>
        </a:xfrm>
      </p:grpSpPr>
      <p:sp>
        <p:nvSpPr>
          <p:cNvPr id="84" name="Shape 84"/>
          <p:cNvSpPr/>
          <p:nvPr/>
        </p:nvSpPr>
        <p:spPr>
          <a:xfrm>
            <a:off x="500062" y="5945187"/>
            <a:ext cx="4940299" cy="920749"/>
          </a:xfrm>
          <a:custGeom>
            <a:avLst/>
            <a:gdLst/>
            <a:ahLst/>
            <a:cxnLst/>
            <a:rect l="0" t="0" r="0" b="0"/>
            <a:pathLst>
              <a:path w="120000" h="120000" extrusionOk="0">
                <a:moveTo>
                  <a:pt x="0" y="712"/>
                </a:moveTo>
                <a:lnTo>
                  <a:pt x="119999" y="120000"/>
                </a:lnTo>
                <a:lnTo>
                  <a:pt x="89106" y="120000"/>
                </a:lnTo>
                <a:lnTo>
                  <a:pt x="16" y="0"/>
                </a:lnTo>
              </a:path>
            </a:pathLst>
          </a:custGeom>
          <a:solidFill>
            <a:srgbClr val="9FCBDC">
              <a:alpha val="39607"/>
            </a:srgbClr>
          </a:soli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dirty="0">
              <a:solidFill>
                <a:schemeClr val="lt1"/>
              </a:solidFill>
              <a:latin typeface="Arial"/>
              <a:ea typeface="Arial"/>
              <a:cs typeface="Arial"/>
              <a:sym typeface="Arial"/>
            </a:endParaRPr>
          </a:p>
        </p:txBody>
      </p:sp>
      <p:sp>
        <p:nvSpPr>
          <p:cNvPr id="85" name="Shape 85"/>
          <p:cNvSpPr/>
          <p:nvPr/>
        </p:nvSpPr>
        <p:spPr>
          <a:xfrm>
            <a:off x="485775" y="5938837"/>
            <a:ext cx="3690937" cy="933450"/>
          </a:xfrm>
          <a:custGeom>
            <a:avLst/>
            <a:gdLst/>
            <a:ahLst/>
            <a:cxnLst/>
            <a:rect l="0" t="0" r="0" b="0"/>
            <a:pathLst>
              <a:path w="120000" h="120000" extrusionOk="0">
                <a:moveTo>
                  <a:pt x="0" y="0"/>
                </a:moveTo>
                <a:lnTo>
                  <a:pt x="119999" y="119387"/>
                </a:lnTo>
                <a:lnTo>
                  <a:pt x="94759" y="120000"/>
                </a:lnTo>
                <a:lnTo>
                  <a:pt x="257" y="816"/>
                </a:lnTo>
              </a:path>
            </a:pathLst>
          </a:custGeom>
          <a:solidFill>
            <a:srgbClr val="000000"/>
          </a:soli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dirty="0">
              <a:solidFill>
                <a:schemeClr val="lt1"/>
              </a:solidFill>
              <a:latin typeface="Arial"/>
              <a:ea typeface="Arial"/>
              <a:cs typeface="Arial"/>
              <a:sym typeface="Arial"/>
            </a:endParaRPr>
          </a:p>
        </p:txBody>
      </p:sp>
      <p:grpSp>
        <p:nvGrpSpPr>
          <p:cNvPr id="86" name="Shape 86"/>
          <p:cNvGrpSpPr/>
          <p:nvPr/>
        </p:nvGrpSpPr>
        <p:grpSpPr>
          <a:xfrm>
            <a:off x="-6350" y="5791200"/>
            <a:ext cx="3402011" cy="1079499"/>
            <a:chOff x="-6350" y="5791200"/>
            <a:chExt cx="3402011" cy="1079499"/>
          </a:xfrm>
        </p:grpSpPr>
        <p:pic>
          <p:nvPicPr>
            <p:cNvPr id="87" name="Shape 87"/>
            <p:cNvPicPr preferRelativeResize="0"/>
            <p:nvPr/>
          </p:nvPicPr>
          <p:blipFill rotWithShape="1">
            <a:blip r:embed="rId4">
              <a:alphaModFix/>
            </a:blip>
            <a:srcRect/>
            <a:stretch/>
          </p:blipFill>
          <p:spPr>
            <a:xfrm>
              <a:off x="-6350" y="5791200"/>
              <a:ext cx="3402011" cy="1079499"/>
            </a:xfrm>
            <a:prstGeom prst="rect">
              <a:avLst/>
            </a:prstGeom>
            <a:noFill/>
            <a:ln>
              <a:noFill/>
            </a:ln>
          </p:spPr>
        </p:pic>
        <p:sp>
          <p:nvSpPr>
            <p:cNvPr id="88" name="Shape 88"/>
            <p:cNvSpPr txBox="1"/>
            <p:nvPr/>
          </p:nvSpPr>
          <p:spPr>
            <a:xfrm>
              <a:off x="277812" y="6421437"/>
              <a:ext cx="1700212" cy="360362"/>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dirty="0">
                <a:solidFill>
                  <a:schemeClr val="lt1"/>
                </a:solidFill>
                <a:latin typeface="Arial"/>
                <a:ea typeface="Arial"/>
                <a:cs typeface="Arial"/>
                <a:sym typeface="Arial"/>
              </a:endParaRPr>
            </a:p>
          </p:txBody>
        </p:sp>
      </p:grpSp>
      <p:pic>
        <p:nvPicPr>
          <p:cNvPr id="89" name="Shape 89"/>
          <p:cNvPicPr preferRelativeResize="0"/>
          <p:nvPr/>
        </p:nvPicPr>
        <p:blipFill rotWithShape="1">
          <a:blip r:embed="rId5">
            <a:alphaModFix/>
          </a:blip>
          <a:srcRect/>
          <a:stretch/>
        </p:blipFill>
        <p:spPr>
          <a:xfrm>
            <a:off x="-19050" y="5778500"/>
            <a:ext cx="3421062" cy="1098550"/>
          </a:xfrm>
          <a:prstGeom prst="rect">
            <a:avLst/>
          </a:prstGeom>
          <a:noFill/>
          <a:ln>
            <a:noFill/>
          </a:ln>
        </p:spPr>
      </p:pic>
      <p:sp>
        <p:nvSpPr>
          <p:cNvPr id="90" name="Shape 90"/>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4100" b="1" i="0" u="none" strike="noStrike" cap="none">
                <a:solidFill>
                  <a:schemeClr val="lt2"/>
                </a:solidFill>
                <a:latin typeface="Rambla"/>
                <a:ea typeface="Rambla"/>
                <a:cs typeface="Rambla"/>
                <a:sym typeface="Rambla"/>
              </a:defRPr>
            </a:lvl1pPr>
            <a:lvl2pPr marL="0" marR="0" lvl="1" indent="0" algn="l" rtl="0">
              <a:spcBef>
                <a:spcPts val="0"/>
              </a:spcBef>
              <a:spcAft>
                <a:spcPts val="0"/>
              </a:spcAft>
              <a:buNone/>
              <a:defRPr sz="4100" b="1" i="0" u="none" strike="noStrike" cap="none">
                <a:solidFill>
                  <a:schemeClr val="lt2"/>
                </a:solidFill>
                <a:latin typeface="Rambla"/>
                <a:ea typeface="Rambla"/>
                <a:cs typeface="Rambla"/>
                <a:sym typeface="Rambla"/>
              </a:defRPr>
            </a:lvl2pPr>
            <a:lvl3pPr marL="0" marR="0" lvl="2" indent="0" algn="l" rtl="0">
              <a:spcBef>
                <a:spcPts val="0"/>
              </a:spcBef>
              <a:spcAft>
                <a:spcPts val="0"/>
              </a:spcAft>
              <a:buNone/>
              <a:defRPr sz="4100" b="1" i="0" u="none" strike="noStrike" cap="none">
                <a:solidFill>
                  <a:schemeClr val="lt2"/>
                </a:solidFill>
                <a:latin typeface="Rambla"/>
                <a:ea typeface="Rambla"/>
                <a:cs typeface="Rambla"/>
                <a:sym typeface="Rambla"/>
              </a:defRPr>
            </a:lvl3pPr>
            <a:lvl4pPr marL="0" marR="0" lvl="3" indent="0" algn="l" rtl="0">
              <a:spcBef>
                <a:spcPts val="0"/>
              </a:spcBef>
              <a:spcAft>
                <a:spcPts val="0"/>
              </a:spcAft>
              <a:buNone/>
              <a:defRPr sz="4100" b="1" i="0" u="none" strike="noStrike" cap="none">
                <a:solidFill>
                  <a:schemeClr val="lt2"/>
                </a:solidFill>
                <a:latin typeface="Rambla"/>
                <a:ea typeface="Rambla"/>
                <a:cs typeface="Rambla"/>
                <a:sym typeface="Rambla"/>
              </a:defRPr>
            </a:lvl4pPr>
            <a:lvl5pPr marL="0" marR="0" lvl="4" indent="0" algn="l" rtl="0">
              <a:spcBef>
                <a:spcPts val="0"/>
              </a:spcBef>
              <a:spcAft>
                <a:spcPts val="0"/>
              </a:spcAft>
              <a:buNone/>
              <a:defRPr sz="4100" b="1" i="0" u="none" strike="noStrike" cap="none">
                <a:solidFill>
                  <a:schemeClr val="lt2"/>
                </a:solidFill>
                <a:latin typeface="Rambla"/>
                <a:ea typeface="Rambla"/>
                <a:cs typeface="Rambla"/>
                <a:sym typeface="Rambla"/>
              </a:defRPr>
            </a:lvl5pPr>
            <a:lvl6pPr marL="457200" marR="0" lvl="5" indent="0" algn="l" rtl="0">
              <a:spcBef>
                <a:spcPts val="0"/>
              </a:spcBef>
              <a:spcAft>
                <a:spcPts val="0"/>
              </a:spcAft>
              <a:buNone/>
              <a:defRPr sz="4100" b="1" i="0" u="none" strike="noStrike" cap="none">
                <a:solidFill>
                  <a:schemeClr val="lt2"/>
                </a:solidFill>
                <a:latin typeface="Rambla"/>
                <a:ea typeface="Rambla"/>
                <a:cs typeface="Rambla"/>
                <a:sym typeface="Rambla"/>
              </a:defRPr>
            </a:lvl6pPr>
            <a:lvl7pPr marL="914400" marR="0" lvl="6" indent="0" algn="l" rtl="0">
              <a:spcBef>
                <a:spcPts val="0"/>
              </a:spcBef>
              <a:spcAft>
                <a:spcPts val="0"/>
              </a:spcAft>
              <a:buNone/>
              <a:defRPr sz="4100" b="1" i="0" u="none" strike="noStrike" cap="none">
                <a:solidFill>
                  <a:schemeClr val="lt2"/>
                </a:solidFill>
                <a:latin typeface="Rambla"/>
                <a:ea typeface="Rambla"/>
                <a:cs typeface="Rambla"/>
                <a:sym typeface="Rambla"/>
              </a:defRPr>
            </a:lvl7pPr>
            <a:lvl8pPr marL="1371600" marR="0" lvl="7" indent="0" algn="l" rtl="0">
              <a:spcBef>
                <a:spcPts val="0"/>
              </a:spcBef>
              <a:spcAft>
                <a:spcPts val="0"/>
              </a:spcAft>
              <a:buNone/>
              <a:defRPr sz="4100" b="1" i="0" u="none" strike="noStrike" cap="none">
                <a:solidFill>
                  <a:schemeClr val="lt2"/>
                </a:solidFill>
                <a:latin typeface="Rambla"/>
                <a:ea typeface="Rambla"/>
                <a:cs typeface="Rambla"/>
                <a:sym typeface="Rambla"/>
              </a:defRPr>
            </a:lvl8pPr>
            <a:lvl9pPr marL="1828800" marR="0" lvl="8" indent="0" algn="l" rtl="0">
              <a:spcBef>
                <a:spcPts val="0"/>
              </a:spcBef>
              <a:spcAft>
                <a:spcPts val="0"/>
              </a:spcAft>
              <a:buNone/>
              <a:defRPr sz="4100" b="1" i="0" u="none" strike="noStrike" cap="none">
                <a:solidFill>
                  <a:schemeClr val="lt2"/>
                </a:solidFill>
                <a:latin typeface="Rambla"/>
                <a:ea typeface="Rambla"/>
                <a:cs typeface="Rambla"/>
                <a:sym typeface="Rambla"/>
              </a:defRPr>
            </a:lvl9pPr>
          </a:lstStyle>
          <a:p>
            <a:endParaRPr/>
          </a:p>
        </p:txBody>
      </p:sp>
      <p:sp>
        <p:nvSpPr>
          <p:cNvPr id="91" name="Shape 91"/>
          <p:cNvSpPr txBox="1">
            <a:spLocks noGrp="1"/>
          </p:cNvSpPr>
          <p:nvPr>
            <p:ph type="body" idx="1"/>
          </p:nvPr>
        </p:nvSpPr>
        <p:spPr>
          <a:xfrm>
            <a:off x="457200" y="1481137"/>
            <a:ext cx="8229600" cy="4525961"/>
          </a:xfrm>
          <a:prstGeom prst="rect">
            <a:avLst/>
          </a:prstGeom>
          <a:noFill/>
          <a:ln>
            <a:noFill/>
          </a:ln>
        </p:spPr>
        <p:txBody>
          <a:bodyPr lIns="91425" tIns="91425" rIns="91425" bIns="91425" anchor="t" anchorCtr="0"/>
          <a:lstStyle>
            <a:lvl1pPr marL="365125" marR="0" lvl="0" indent="-146939" algn="l" rtl="0">
              <a:spcBef>
                <a:spcPts val="400"/>
              </a:spcBef>
              <a:spcAft>
                <a:spcPts val="0"/>
              </a:spcAft>
              <a:buClr>
                <a:schemeClr val="accent1"/>
              </a:buClr>
              <a:buSzPct val="68000"/>
              <a:buFont typeface="Noto Sans Symbols"/>
              <a:buChar char="▶"/>
              <a:defRPr sz="2700" b="0" i="0" u="none" strike="noStrike" cap="none">
                <a:solidFill>
                  <a:schemeClr val="lt1"/>
                </a:solidFill>
                <a:latin typeface="Rambla"/>
                <a:ea typeface="Rambla"/>
                <a:cs typeface="Rambla"/>
                <a:sym typeface="Rambla"/>
              </a:defRPr>
            </a:lvl1pPr>
            <a:lvl2pPr marL="620713" marR="0" lvl="1" indent="-93662" algn="l" rtl="0">
              <a:spcBef>
                <a:spcPts val="325"/>
              </a:spcBef>
              <a:spcAft>
                <a:spcPts val="0"/>
              </a:spcAft>
              <a:buClr>
                <a:schemeClr val="accent1"/>
              </a:buClr>
              <a:buSzPct val="100000"/>
              <a:buFont typeface="Verdana"/>
              <a:buChar char="◦"/>
              <a:defRPr sz="2300" b="0" i="0" u="none" strike="noStrike" cap="none">
                <a:solidFill>
                  <a:schemeClr val="lt1"/>
                </a:solidFill>
                <a:latin typeface="Rambla"/>
                <a:ea typeface="Rambla"/>
                <a:cs typeface="Rambla"/>
                <a:sym typeface="Rambla"/>
              </a:defRPr>
            </a:lvl2pPr>
            <a:lvl3pPr marL="858838" marR="0" lvl="2" indent="-103187" algn="l" rtl="0">
              <a:spcBef>
                <a:spcPts val="350"/>
              </a:spcBef>
              <a:spcAft>
                <a:spcPts val="0"/>
              </a:spcAft>
              <a:buClr>
                <a:schemeClr val="accent2"/>
              </a:buClr>
              <a:buSzPct val="100000"/>
              <a:buFont typeface="Noto Sans Symbols"/>
              <a:buChar char="⚫"/>
              <a:defRPr sz="2100" b="0" i="0" u="none" strike="noStrike" cap="none">
                <a:solidFill>
                  <a:schemeClr val="lt1"/>
                </a:solidFill>
                <a:latin typeface="Rambla"/>
                <a:ea typeface="Rambla"/>
                <a:cs typeface="Rambla"/>
                <a:sym typeface="Rambla"/>
              </a:defRPr>
            </a:lvl3pPr>
            <a:lvl4pPr marL="1143000" marR="0" lvl="3" indent="-107950" algn="l" rtl="0">
              <a:spcBef>
                <a:spcPts val="350"/>
              </a:spcBef>
              <a:spcAft>
                <a:spcPts val="0"/>
              </a:spcAft>
              <a:buClr>
                <a:schemeClr val="accent2"/>
              </a:buClr>
              <a:buSzPct val="100000"/>
              <a:buFont typeface="Noto Sans Symbols"/>
              <a:buChar char="⚫"/>
              <a:defRPr sz="1900" b="0" i="0" u="none" strike="noStrike" cap="none">
                <a:solidFill>
                  <a:schemeClr val="lt1"/>
                </a:solidFill>
                <a:latin typeface="Rambla"/>
                <a:ea typeface="Rambla"/>
                <a:cs typeface="Rambla"/>
                <a:sym typeface="Rambla"/>
              </a:defRPr>
            </a:lvl4pPr>
            <a:lvl5pPr marL="1371600" marR="0" lvl="4" indent="-114300" algn="l" rtl="0">
              <a:spcBef>
                <a:spcPts val="350"/>
              </a:spcBef>
              <a:spcAft>
                <a:spcPts val="0"/>
              </a:spcAft>
              <a:buClr>
                <a:schemeClr val="accent2"/>
              </a:buClr>
              <a:buSzPct val="100000"/>
              <a:buFont typeface="Noto Sans Symbols"/>
              <a:buChar char="⚫"/>
              <a:defRPr sz="1800" b="0" i="0" u="none" strike="noStrike" cap="none">
                <a:solidFill>
                  <a:schemeClr val="lt1"/>
                </a:solidFill>
                <a:latin typeface="Rambla"/>
                <a:ea typeface="Rambla"/>
                <a:cs typeface="Rambla"/>
                <a:sym typeface="Rambla"/>
              </a:defRPr>
            </a:lvl5pPr>
            <a:lvl6pPr marL="1600200" marR="0" lvl="5" indent="-114300" algn="l" rtl="0">
              <a:spcBef>
                <a:spcPts val="350"/>
              </a:spcBef>
              <a:buClr>
                <a:schemeClr val="accent3"/>
              </a:buClr>
              <a:buSzPct val="100000"/>
              <a:buFont typeface="Noto Sans Symbols"/>
              <a:buChar char="◾"/>
              <a:defRPr sz="1800" b="0" i="0" u="none" strike="noStrike" cap="none">
                <a:solidFill>
                  <a:schemeClr val="lt1"/>
                </a:solidFill>
                <a:latin typeface="Rambla"/>
                <a:ea typeface="Rambla"/>
                <a:cs typeface="Rambla"/>
                <a:sym typeface="Rambla"/>
              </a:defRPr>
            </a:lvl6pPr>
            <a:lvl7pPr marL="1828800" marR="0" lvl="6" indent="-127000" algn="l" rtl="0">
              <a:spcBef>
                <a:spcPts val="350"/>
              </a:spcBef>
              <a:buClr>
                <a:schemeClr val="accent3"/>
              </a:buClr>
              <a:buSzPct val="100000"/>
              <a:buFont typeface="Noto Sans Symbols"/>
              <a:buChar char="◾"/>
              <a:defRPr sz="1600" b="0" i="0" u="none" strike="noStrike" cap="none">
                <a:solidFill>
                  <a:schemeClr val="lt1"/>
                </a:solidFill>
                <a:latin typeface="Rambla"/>
                <a:ea typeface="Rambla"/>
                <a:cs typeface="Rambla"/>
                <a:sym typeface="Rambla"/>
              </a:defRPr>
            </a:lvl7pPr>
            <a:lvl8pPr marL="2057400" marR="0" lvl="7" indent="-127000" algn="l" rtl="0">
              <a:spcBef>
                <a:spcPts val="350"/>
              </a:spcBef>
              <a:buClr>
                <a:schemeClr val="accent3"/>
              </a:buClr>
              <a:buSzPct val="100000"/>
              <a:buFont typeface="Noto Sans Symbols"/>
              <a:buChar char="◾"/>
              <a:defRPr sz="1600" b="0" i="0" u="none" strike="noStrike" cap="none">
                <a:solidFill>
                  <a:schemeClr val="lt1"/>
                </a:solidFill>
                <a:latin typeface="Rambla"/>
                <a:ea typeface="Rambla"/>
                <a:cs typeface="Rambla"/>
                <a:sym typeface="Rambla"/>
              </a:defRPr>
            </a:lvl8pPr>
            <a:lvl9pPr marL="2286000" marR="0" lvl="8" indent="-127000" algn="l" rtl="0">
              <a:spcBef>
                <a:spcPts val="350"/>
              </a:spcBef>
              <a:buClr>
                <a:schemeClr val="accent3"/>
              </a:buClr>
              <a:buSzPct val="100000"/>
              <a:buFont typeface="Noto Sans Symbols"/>
              <a:buChar char="◾"/>
              <a:defRPr sz="1600" b="0" i="0" u="none" strike="noStrike" cap="none">
                <a:solidFill>
                  <a:schemeClr val="lt1"/>
                </a:solidFill>
                <a:latin typeface="Rambla"/>
                <a:ea typeface="Rambla"/>
                <a:cs typeface="Rambla"/>
                <a:sym typeface="Rambla"/>
              </a:defRPr>
            </a:lvl9pPr>
          </a:lstStyle>
          <a:p>
            <a:endParaRPr/>
          </a:p>
        </p:txBody>
      </p:sp>
      <p:sp>
        <p:nvSpPr>
          <p:cNvPr id="92" name="Shape 92"/>
          <p:cNvSpPr txBox="1">
            <a:spLocks noGrp="1"/>
          </p:cNvSpPr>
          <p:nvPr>
            <p:ph type="dt" idx="10"/>
          </p:nvPr>
        </p:nvSpPr>
        <p:spPr>
          <a:xfrm>
            <a:off x="6727825" y="6408737"/>
            <a:ext cx="1919287" cy="365125"/>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None/>
              <a:defRPr sz="1000" b="0" i="0" u="none">
                <a:solidFill>
                  <a:schemeClr val="lt1"/>
                </a:solidFill>
                <a:latin typeface="Arial"/>
                <a:ea typeface="Arial"/>
                <a:cs typeface="Arial"/>
                <a:sym typeface="Arial"/>
              </a:defRPr>
            </a:lvl1pPr>
            <a:lvl2pPr marL="457200" marR="0" lvl="1"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9pPr>
          </a:lstStyle>
          <a:p>
            <a:endParaRPr dirty="0"/>
          </a:p>
        </p:txBody>
      </p:sp>
      <p:sp>
        <p:nvSpPr>
          <p:cNvPr id="93" name="Shape 93"/>
          <p:cNvSpPr txBox="1">
            <a:spLocks noGrp="1"/>
          </p:cNvSpPr>
          <p:nvPr>
            <p:ph type="ftr" idx="11"/>
          </p:nvPr>
        </p:nvSpPr>
        <p:spPr>
          <a:xfrm>
            <a:off x="4379912" y="6408737"/>
            <a:ext cx="2351086" cy="365125"/>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None/>
              <a:defRPr sz="1800" b="0" i="0" u="none">
                <a:solidFill>
                  <a:schemeClr val="lt1"/>
                </a:solidFill>
                <a:latin typeface="Arial"/>
                <a:ea typeface="Arial"/>
                <a:cs typeface="Arial"/>
                <a:sym typeface="Arial"/>
              </a:defRPr>
            </a:lvl1pPr>
            <a:lvl2pPr marL="457200" marR="0" lvl="1"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9pPr>
          </a:lstStyle>
          <a:p>
            <a:endParaRPr dirty="0"/>
          </a:p>
        </p:txBody>
      </p:sp>
      <p:sp>
        <p:nvSpPr>
          <p:cNvPr id="94" name="Shape 94"/>
          <p:cNvSpPr txBox="1">
            <a:spLocks noGrp="1"/>
          </p:cNvSpPr>
          <p:nvPr>
            <p:ph type="sldNum" idx="12"/>
          </p:nvPr>
        </p:nvSpPr>
        <p:spPr>
          <a:xfrm>
            <a:off x="8647111" y="6408737"/>
            <a:ext cx="366711" cy="365125"/>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lt1"/>
              </a:buClr>
              <a:buSzPct val="25000"/>
              <a:buFont typeface="Arial"/>
              <a:buNone/>
            </a:pPr>
            <a:fld id="{00000000-1234-1234-1234-123412341234}" type="slidenum">
              <a:rPr lang="en-US" sz="1000" b="0" i="0" u="none">
                <a:solidFill>
                  <a:schemeClr val="lt1"/>
                </a:solidFill>
                <a:latin typeface="Arial"/>
                <a:ea typeface="Arial"/>
                <a:cs typeface="Arial"/>
                <a:sym typeface="Arial"/>
              </a:rPr>
              <a:pPr marL="0" marR="0" lvl="0" indent="0" algn="r" rtl="0">
                <a:lnSpc>
                  <a:spcPct val="100000"/>
                </a:lnSpc>
                <a:spcBef>
                  <a:spcPts val="0"/>
                </a:spcBef>
                <a:spcAft>
                  <a:spcPts val="0"/>
                </a:spcAft>
                <a:buClr>
                  <a:schemeClr val="lt1"/>
                </a:buClr>
                <a:buSzPct val="25000"/>
                <a:buFont typeface="Arial"/>
                <a:buNone/>
              </a:pPr>
              <a:t>‹#›</a:t>
            </a:fld>
            <a:endParaRPr lang="en-US" sz="1000" b="0" i="0" u="none" dirty="0">
              <a:solidFill>
                <a:schemeClr val="lt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54"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rotWithShape="1">
          <a:blip r:embed="rId3">
            <a:alphaModFix/>
          </a:blip>
          <a:stretch>
            <a:fillRect/>
          </a:stretch>
        </a:blipFill>
        <a:effectLst/>
      </p:bgPr>
    </p:bg>
    <p:spTree>
      <p:nvGrpSpPr>
        <p:cNvPr id="1" name="Shape 102"/>
        <p:cNvGrpSpPr/>
        <p:nvPr/>
      </p:nvGrpSpPr>
      <p:grpSpPr>
        <a:xfrm>
          <a:off x="0" y="0"/>
          <a:ext cx="0" cy="0"/>
          <a:chOff x="0" y="0"/>
          <a:chExt cx="0" cy="0"/>
        </a:xfrm>
      </p:grpSpPr>
      <p:sp>
        <p:nvSpPr>
          <p:cNvPr id="103" name="Shape 103"/>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4100" b="1" i="0" u="none" strike="noStrike" cap="none">
                <a:solidFill>
                  <a:schemeClr val="dk2"/>
                </a:solidFill>
                <a:latin typeface="Rambla"/>
                <a:ea typeface="Rambla"/>
                <a:cs typeface="Rambla"/>
                <a:sym typeface="Rambla"/>
              </a:defRPr>
            </a:lvl1pPr>
            <a:lvl2pPr marL="0" marR="0" lvl="1" indent="0" algn="l" rtl="0">
              <a:spcBef>
                <a:spcPts val="0"/>
              </a:spcBef>
              <a:spcAft>
                <a:spcPts val="0"/>
              </a:spcAft>
              <a:buNone/>
              <a:defRPr sz="4100" b="1" i="0" u="none" strike="noStrike" cap="none">
                <a:solidFill>
                  <a:schemeClr val="dk2"/>
                </a:solidFill>
                <a:latin typeface="Rambla"/>
                <a:ea typeface="Rambla"/>
                <a:cs typeface="Rambla"/>
                <a:sym typeface="Rambla"/>
              </a:defRPr>
            </a:lvl2pPr>
            <a:lvl3pPr marL="0" marR="0" lvl="2" indent="0" algn="l" rtl="0">
              <a:spcBef>
                <a:spcPts val="0"/>
              </a:spcBef>
              <a:spcAft>
                <a:spcPts val="0"/>
              </a:spcAft>
              <a:buNone/>
              <a:defRPr sz="4100" b="1" i="0" u="none" strike="noStrike" cap="none">
                <a:solidFill>
                  <a:schemeClr val="dk2"/>
                </a:solidFill>
                <a:latin typeface="Rambla"/>
                <a:ea typeface="Rambla"/>
                <a:cs typeface="Rambla"/>
                <a:sym typeface="Rambla"/>
              </a:defRPr>
            </a:lvl3pPr>
            <a:lvl4pPr marL="0" marR="0" lvl="3" indent="0" algn="l" rtl="0">
              <a:spcBef>
                <a:spcPts val="0"/>
              </a:spcBef>
              <a:spcAft>
                <a:spcPts val="0"/>
              </a:spcAft>
              <a:buNone/>
              <a:defRPr sz="4100" b="1" i="0" u="none" strike="noStrike" cap="none">
                <a:solidFill>
                  <a:schemeClr val="dk2"/>
                </a:solidFill>
                <a:latin typeface="Rambla"/>
                <a:ea typeface="Rambla"/>
                <a:cs typeface="Rambla"/>
                <a:sym typeface="Rambla"/>
              </a:defRPr>
            </a:lvl4pPr>
            <a:lvl5pPr marL="0" marR="0" lvl="4" indent="0" algn="l" rtl="0">
              <a:spcBef>
                <a:spcPts val="0"/>
              </a:spcBef>
              <a:spcAft>
                <a:spcPts val="0"/>
              </a:spcAft>
              <a:buNone/>
              <a:defRPr sz="4100" b="1" i="0" u="none" strike="noStrike" cap="none">
                <a:solidFill>
                  <a:schemeClr val="dk2"/>
                </a:solidFill>
                <a:latin typeface="Rambla"/>
                <a:ea typeface="Rambla"/>
                <a:cs typeface="Rambla"/>
                <a:sym typeface="Rambla"/>
              </a:defRPr>
            </a:lvl5pPr>
            <a:lvl6pPr marL="457200" marR="0" lvl="5" indent="0" algn="l" rtl="0">
              <a:spcBef>
                <a:spcPts val="0"/>
              </a:spcBef>
              <a:spcAft>
                <a:spcPts val="0"/>
              </a:spcAft>
              <a:buNone/>
              <a:defRPr sz="4100" b="1" i="0" u="none" strike="noStrike" cap="none">
                <a:solidFill>
                  <a:schemeClr val="dk2"/>
                </a:solidFill>
                <a:latin typeface="Rambla"/>
                <a:ea typeface="Rambla"/>
                <a:cs typeface="Rambla"/>
                <a:sym typeface="Rambla"/>
              </a:defRPr>
            </a:lvl6pPr>
            <a:lvl7pPr marL="914400" marR="0" lvl="6" indent="0" algn="l" rtl="0">
              <a:spcBef>
                <a:spcPts val="0"/>
              </a:spcBef>
              <a:spcAft>
                <a:spcPts val="0"/>
              </a:spcAft>
              <a:buNone/>
              <a:defRPr sz="4100" b="1" i="0" u="none" strike="noStrike" cap="none">
                <a:solidFill>
                  <a:schemeClr val="dk2"/>
                </a:solidFill>
                <a:latin typeface="Rambla"/>
                <a:ea typeface="Rambla"/>
                <a:cs typeface="Rambla"/>
                <a:sym typeface="Rambla"/>
              </a:defRPr>
            </a:lvl7pPr>
            <a:lvl8pPr marL="1371600" marR="0" lvl="7" indent="0" algn="l" rtl="0">
              <a:spcBef>
                <a:spcPts val="0"/>
              </a:spcBef>
              <a:spcAft>
                <a:spcPts val="0"/>
              </a:spcAft>
              <a:buNone/>
              <a:defRPr sz="4100" b="1" i="0" u="none" strike="noStrike" cap="none">
                <a:solidFill>
                  <a:schemeClr val="dk2"/>
                </a:solidFill>
                <a:latin typeface="Rambla"/>
                <a:ea typeface="Rambla"/>
                <a:cs typeface="Rambla"/>
                <a:sym typeface="Rambla"/>
              </a:defRPr>
            </a:lvl8pPr>
            <a:lvl9pPr marL="1828800" marR="0" lvl="8" indent="0" algn="l" rtl="0">
              <a:spcBef>
                <a:spcPts val="0"/>
              </a:spcBef>
              <a:spcAft>
                <a:spcPts val="0"/>
              </a:spcAft>
              <a:buNone/>
              <a:defRPr sz="4100" b="1" i="0" u="none" strike="noStrike" cap="none">
                <a:solidFill>
                  <a:schemeClr val="dk2"/>
                </a:solidFill>
                <a:latin typeface="Rambla"/>
                <a:ea typeface="Rambla"/>
                <a:cs typeface="Rambla"/>
                <a:sym typeface="Rambla"/>
              </a:defRPr>
            </a:lvl9pPr>
          </a:lstStyle>
          <a:p>
            <a:endParaRPr/>
          </a:p>
        </p:txBody>
      </p:sp>
      <p:sp>
        <p:nvSpPr>
          <p:cNvPr id="104" name="Shape 104"/>
          <p:cNvSpPr txBox="1">
            <a:spLocks noGrp="1"/>
          </p:cNvSpPr>
          <p:nvPr>
            <p:ph type="body" idx="1"/>
          </p:nvPr>
        </p:nvSpPr>
        <p:spPr>
          <a:xfrm>
            <a:off x="457200" y="1481137"/>
            <a:ext cx="8229600" cy="4525961"/>
          </a:xfrm>
          <a:prstGeom prst="rect">
            <a:avLst/>
          </a:prstGeom>
          <a:noFill/>
          <a:ln>
            <a:noFill/>
          </a:ln>
        </p:spPr>
        <p:txBody>
          <a:bodyPr lIns="91425" tIns="91425" rIns="91425" bIns="91425" anchor="t" anchorCtr="0"/>
          <a:lstStyle>
            <a:lvl1pPr marL="365125" marR="0" lvl="0" indent="-146939" algn="l" rtl="0">
              <a:spcBef>
                <a:spcPts val="400"/>
              </a:spcBef>
              <a:spcAft>
                <a:spcPts val="0"/>
              </a:spcAft>
              <a:buClr>
                <a:schemeClr val="accent1"/>
              </a:buClr>
              <a:buSzPct val="68000"/>
              <a:buFont typeface="Noto Sans Symbols"/>
              <a:buChar char="▶"/>
              <a:defRPr sz="2700" b="0" i="0" u="none" strike="noStrike" cap="none">
                <a:solidFill>
                  <a:schemeClr val="dk1"/>
                </a:solidFill>
                <a:latin typeface="Rambla"/>
                <a:ea typeface="Rambla"/>
                <a:cs typeface="Rambla"/>
                <a:sym typeface="Rambla"/>
              </a:defRPr>
            </a:lvl1pPr>
            <a:lvl2pPr marL="620713" marR="0" lvl="1" indent="-93662" algn="l" rtl="0">
              <a:spcBef>
                <a:spcPts val="325"/>
              </a:spcBef>
              <a:spcAft>
                <a:spcPts val="0"/>
              </a:spcAft>
              <a:buClr>
                <a:schemeClr val="accent1"/>
              </a:buClr>
              <a:buSzPct val="100000"/>
              <a:buFont typeface="Verdana"/>
              <a:buChar char="◦"/>
              <a:defRPr sz="2300" b="0" i="0" u="none" strike="noStrike" cap="none">
                <a:solidFill>
                  <a:schemeClr val="dk1"/>
                </a:solidFill>
                <a:latin typeface="Rambla"/>
                <a:ea typeface="Rambla"/>
                <a:cs typeface="Rambla"/>
                <a:sym typeface="Rambla"/>
              </a:defRPr>
            </a:lvl2pPr>
            <a:lvl3pPr marL="858838" marR="0" lvl="2" indent="-103187" algn="l" rtl="0">
              <a:spcBef>
                <a:spcPts val="350"/>
              </a:spcBef>
              <a:spcAft>
                <a:spcPts val="0"/>
              </a:spcAft>
              <a:buClr>
                <a:schemeClr val="accent2"/>
              </a:buClr>
              <a:buSzPct val="100000"/>
              <a:buFont typeface="Noto Sans Symbols"/>
              <a:buChar char="⚫"/>
              <a:defRPr sz="2100" b="0" i="0" u="none" strike="noStrike" cap="none">
                <a:solidFill>
                  <a:schemeClr val="dk1"/>
                </a:solidFill>
                <a:latin typeface="Rambla"/>
                <a:ea typeface="Rambla"/>
                <a:cs typeface="Rambla"/>
                <a:sym typeface="Rambla"/>
              </a:defRPr>
            </a:lvl3pPr>
            <a:lvl4pPr marL="1143000" marR="0" lvl="3" indent="-107950" algn="l" rtl="0">
              <a:spcBef>
                <a:spcPts val="350"/>
              </a:spcBef>
              <a:spcAft>
                <a:spcPts val="0"/>
              </a:spcAft>
              <a:buClr>
                <a:schemeClr val="accent2"/>
              </a:buClr>
              <a:buSzPct val="100000"/>
              <a:buFont typeface="Noto Sans Symbols"/>
              <a:buChar char="⚫"/>
              <a:defRPr sz="1900" b="0" i="0" u="none" strike="noStrike" cap="none">
                <a:solidFill>
                  <a:schemeClr val="dk1"/>
                </a:solidFill>
                <a:latin typeface="Rambla"/>
                <a:ea typeface="Rambla"/>
                <a:cs typeface="Rambla"/>
                <a:sym typeface="Rambla"/>
              </a:defRPr>
            </a:lvl4pPr>
            <a:lvl5pPr marL="1371600" marR="0" lvl="4" indent="-114300" algn="l" rtl="0">
              <a:spcBef>
                <a:spcPts val="350"/>
              </a:spcBef>
              <a:spcAft>
                <a:spcPts val="0"/>
              </a:spcAft>
              <a:buClr>
                <a:schemeClr val="accent2"/>
              </a:buClr>
              <a:buSzPct val="100000"/>
              <a:buFont typeface="Noto Sans Symbols"/>
              <a:buChar char="⚫"/>
              <a:defRPr sz="1800" b="0" i="0" u="none" strike="noStrike" cap="none">
                <a:solidFill>
                  <a:schemeClr val="dk1"/>
                </a:solidFill>
                <a:latin typeface="Rambla"/>
                <a:ea typeface="Rambla"/>
                <a:cs typeface="Rambla"/>
                <a:sym typeface="Rambla"/>
              </a:defRPr>
            </a:lvl5pPr>
            <a:lvl6pPr marL="1600200" marR="0" lvl="5" indent="-114300" algn="l" rtl="0">
              <a:spcBef>
                <a:spcPts val="350"/>
              </a:spcBef>
              <a:buClr>
                <a:schemeClr val="accent3"/>
              </a:buClr>
              <a:buSzPct val="100000"/>
              <a:buFont typeface="Noto Sans Symbols"/>
              <a:buChar char="◾"/>
              <a:defRPr sz="1800" b="0" i="0" u="none" strike="noStrike" cap="none">
                <a:solidFill>
                  <a:schemeClr val="dk1"/>
                </a:solidFill>
                <a:latin typeface="Rambla"/>
                <a:ea typeface="Rambla"/>
                <a:cs typeface="Rambla"/>
                <a:sym typeface="Rambla"/>
              </a:defRPr>
            </a:lvl6pPr>
            <a:lvl7pPr marL="1828800" marR="0" lvl="6" indent="-127000" algn="l" rtl="0">
              <a:spcBef>
                <a:spcPts val="350"/>
              </a:spcBef>
              <a:buClr>
                <a:schemeClr val="accent3"/>
              </a:buClr>
              <a:buSzPct val="100000"/>
              <a:buFont typeface="Noto Sans Symbols"/>
              <a:buChar char="◾"/>
              <a:defRPr sz="1600" b="0" i="0" u="none" strike="noStrike" cap="none">
                <a:solidFill>
                  <a:schemeClr val="dk1"/>
                </a:solidFill>
                <a:latin typeface="Rambla"/>
                <a:ea typeface="Rambla"/>
                <a:cs typeface="Rambla"/>
                <a:sym typeface="Rambla"/>
              </a:defRPr>
            </a:lvl7pPr>
            <a:lvl8pPr marL="2057400" marR="0" lvl="7" indent="-127000" algn="l" rtl="0">
              <a:spcBef>
                <a:spcPts val="350"/>
              </a:spcBef>
              <a:buClr>
                <a:schemeClr val="accent3"/>
              </a:buClr>
              <a:buSzPct val="100000"/>
              <a:buFont typeface="Noto Sans Symbols"/>
              <a:buChar char="◾"/>
              <a:defRPr sz="1600" b="0" i="0" u="none" strike="noStrike" cap="none">
                <a:solidFill>
                  <a:schemeClr val="dk1"/>
                </a:solidFill>
                <a:latin typeface="Rambla"/>
                <a:ea typeface="Rambla"/>
                <a:cs typeface="Rambla"/>
                <a:sym typeface="Rambla"/>
              </a:defRPr>
            </a:lvl8pPr>
            <a:lvl9pPr marL="2286000" marR="0" lvl="8" indent="-127000" algn="l" rtl="0">
              <a:spcBef>
                <a:spcPts val="350"/>
              </a:spcBef>
              <a:buClr>
                <a:schemeClr val="accent3"/>
              </a:buClr>
              <a:buSzPct val="100000"/>
              <a:buFont typeface="Noto Sans Symbols"/>
              <a:buChar char="◾"/>
              <a:defRPr sz="1600" b="0" i="0" u="none" strike="noStrike" cap="none">
                <a:solidFill>
                  <a:schemeClr val="dk1"/>
                </a:solidFill>
                <a:latin typeface="Rambla"/>
                <a:ea typeface="Rambla"/>
                <a:cs typeface="Rambla"/>
                <a:sym typeface="Rambla"/>
              </a:defRPr>
            </a:lvl9pPr>
          </a:lstStyle>
          <a:p>
            <a:endParaRPr/>
          </a:p>
        </p:txBody>
      </p:sp>
      <p:sp>
        <p:nvSpPr>
          <p:cNvPr id="105" name="Shape 105"/>
          <p:cNvSpPr txBox="1">
            <a:spLocks noGrp="1"/>
          </p:cNvSpPr>
          <p:nvPr>
            <p:ph type="dt" idx="10"/>
          </p:nvPr>
        </p:nvSpPr>
        <p:spPr>
          <a:xfrm>
            <a:off x="6727825" y="6408737"/>
            <a:ext cx="1919287" cy="365125"/>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None/>
              <a:defRPr sz="1000" b="0"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9pPr>
          </a:lstStyle>
          <a:p>
            <a:endParaRPr dirty="0"/>
          </a:p>
        </p:txBody>
      </p:sp>
      <p:sp>
        <p:nvSpPr>
          <p:cNvPr id="106" name="Shape 106"/>
          <p:cNvSpPr txBox="1">
            <a:spLocks noGrp="1"/>
          </p:cNvSpPr>
          <p:nvPr>
            <p:ph type="ftr" idx="11"/>
          </p:nvPr>
        </p:nvSpPr>
        <p:spPr>
          <a:xfrm>
            <a:off x="4379912" y="6408737"/>
            <a:ext cx="2351086" cy="365125"/>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None/>
              <a:defRPr sz="1800" b="0"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9pPr>
          </a:lstStyle>
          <a:p>
            <a:endParaRPr dirty="0"/>
          </a:p>
        </p:txBody>
      </p:sp>
      <p:sp>
        <p:nvSpPr>
          <p:cNvPr id="107" name="Shape 107"/>
          <p:cNvSpPr txBox="1">
            <a:spLocks noGrp="1"/>
          </p:cNvSpPr>
          <p:nvPr>
            <p:ph type="sldNum" idx="12"/>
          </p:nvPr>
        </p:nvSpPr>
        <p:spPr>
          <a:xfrm>
            <a:off x="8647111" y="6408737"/>
            <a:ext cx="366711" cy="365125"/>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000" b="0" i="0" u="none">
                <a:solidFill>
                  <a:schemeClr val="dk1"/>
                </a:solidFill>
                <a:latin typeface="Arial"/>
                <a:ea typeface="Arial"/>
                <a:cs typeface="Arial"/>
                <a:sym typeface="Arial"/>
              </a:rPr>
              <a:pPr marL="0" marR="0" lvl="0" indent="0" algn="r" rtl="0">
                <a:lnSpc>
                  <a:spcPct val="100000"/>
                </a:lnSpc>
                <a:spcBef>
                  <a:spcPts val="0"/>
                </a:spcBef>
                <a:spcAft>
                  <a:spcPts val="0"/>
                </a:spcAft>
                <a:buClr>
                  <a:schemeClr val="dk1"/>
                </a:buClr>
                <a:buSzPct val="25000"/>
                <a:buFont typeface="Arial"/>
                <a:buNone/>
              </a:pPr>
              <a:t>‹#›</a:t>
            </a:fld>
            <a:endParaRPr lang="en-US" sz="1000" b="0" i="0" u="none" dirty="0">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55"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rotWithShape="1">
          <a:blip r:embed="rId3">
            <a:alphaModFix/>
          </a:blip>
          <a:stretch>
            <a:fillRect/>
          </a:stretch>
        </a:blipFill>
        <a:effectLst/>
      </p:bgPr>
    </p:bg>
    <p:spTree>
      <p:nvGrpSpPr>
        <p:cNvPr id="1" name="Shape 117"/>
        <p:cNvGrpSpPr/>
        <p:nvPr/>
      </p:nvGrpSpPr>
      <p:grpSpPr>
        <a:xfrm>
          <a:off x="0" y="0"/>
          <a:ext cx="0" cy="0"/>
          <a:chOff x="0" y="0"/>
          <a:chExt cx="0" cy="0"/>
        </a:xfrm>
      </p:grpSpPr>
      <p:sp>
        <p:nvSpPr>
          <p:cNvPr id="118" name="Shape 118"/>
          <p:cNvSpPr/>
          <p:nvPr/>
        </p:nvSpPr>
        <p:spPr>
          <a:xfrm>
            <a:off x="500062" y="5945187"/>
            <a:ext cx="4940299" cy="920749"/>
          </a:xfrm>
          <a:custGeom>
            <a:avLst/>
            <a:gdLst/>
            <a:ahLst/>
            <a:cxnLst/>
            <a:rect l="0" t="0" r="0" b="0"/>
            <a:pathLst>
              <a:path w="120000" h="120000" extrusionOk="0">
                <a:moveTo>
                  <a:pt x="0" y="712"/>
                </a:moveTo>
                <a:lnTo>
                  <a:pt x="119999" y="120000"/>
                </a:lnTo>
                <a:lnTo>
                  <a:pt x="89106" y="120000"/>
                </a:lnTo>
                <a:lnTo>
                  <a:pt x="16" y="0"/>
                </a:lnTo>
              </a:path>
            </a:pathLst>
          </a:custGeom>
          <a:solidFill>
            <a:srgbClr val="9FCBDC">
              <a:alpha val="39607"/>
            </a:srgbClr>
          </a:soli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dirty="0">
              <a:solidFill>
                <a:schemeClr val="lt1"/>
              </a:solidFill>
              <a:latin typeface="Arial"/>
              <a:ea typeface="Arial"/>
              <a:cs typeface="Arial"/>
              <a:sym typeface="Arial"/>
            </a:endParaRPr>
          </a:p>
        </p:txBody>
      </p:sp>
      <p:sp>
        <p:nvSpPr>
          <p:cNvPr id="119" name="Shape 119"/>
          <p:cNvSpPr/>
          <p:nvPr/>
        </p:nvSpPr>
        <p:spPr>
          <a:xfrm>
            <a:off x="485775" y="5938837"/>
            <a:ext cx="3690937" cy="933450"/>
          </a:xfrm>
          <a:custGeom>
            <a:avLst/>
            <a:gdLst/>
            <a:ahLst/>
            <a:cxnLst/>
            <a:rect l="0" t="0" r="0" b="0"/>
            <a:pathLst>
              <a:path w="120000" h="120000" extrusionOk="0">
                <a:moveTo>
                  <a:pt x="0" y="0"/>
                </a:moveTo>
                <a:lnTo>
                  <a:pt x="119999" y="119387"/>
                </a:lnTo>
                <a:lnTo>
                  <a:pt x="94759" y="120000"/>
                </a:lnTo>
                <a:lnTo>
                  <a:pt x="257" y="816"/>
                </a:lnTo>
              </a:path>
            </a:pathLst>
          </a:custGeom>
          <a:solidFill>
            <a:srgbClr val="000000"/>
          </a:soli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dirty="0">
              <a:solidFill>
                <a:schemeClr val="lt1"/>
              </a:solidFill>
              <a:latin typeface="Arial"/>
              <a:ea typeface="Arial"/>
              <a:cs typeface="Arial"/>
              <a:sym typeface="Arial"/>
            </a:endParaRPr>
          </a:p>
        </p:txBody>
      </p:sp>
      <p:grpSp>
        <p:nvGrpSpPr>
          <p:cNvPr id="120" name="Shape 120"/>
          <p:cNvGrpSpPr/>
          <p:nvPr/>
        </p:nvGrpSpPr>
        <p:grpSpPr>
          <a:xfrm>
            <a:off x="-6350" y="5791200"/>
            <a:ext cx="3402011" cy="1079499"/>
            <a:chOff x="-6350" y="5791200"/>
            <a:chExt cx="3402011" cy="1079499"/>
          </a:xfrm>
        </p:grpSpPr>
        <p:pic>
          <p:nvPicPr>
            <p:cNvPr id="121" name="Shape 121"/>
            <p:cNvPicPr preferRelativeResize="0"/>
            <p:nvPr/>
          </p:nvPicPr>
          <p:blipFill rotWithShape="1">
            <a:blip r:embed="rId4">
              <a:alphaModFix/>
            </a:blip>
            <a:srcRect/>
            <a:stretch/>
          </p:blipFill>
          <p:spPr>
            <a:xfrm>
              <a:off x="-6350" y="5791200"/>
              <a:ext cx="3402011" cy="1079499"/>
            </a:xfrm>
            <a:prstGeom prst="rect">
              <a:avLst/>
            </a:prstGeom>
            <a:noFill/>
            <a:ln>
              <a:noFill/>
            </a:ln>
          </p:spPr>
        </p:pic>
        <p:sp>
          <p:nvSpPr>
            <p:cNvPr id="122" name="Shape 122"/>
            <p:cNvSpPr txBox="1"/>
            <p:nvPr/>
          </p:nvSpPr>
          <p:spPr>
            <a:xfrm>
              <a:off x="277812" y="6421437"/>
              <a:ext cx="1700212" cy="360362"/>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dirty="0">
                <a:solidFill>
                  <a:schemeClr val="lt1"/>
                </a:solidFill>
                <a:latin typeface="Arial"/>
                <a:ea typeface="Arial"/>
                <a:cs typeface="Arial"/>
                <a:sym typeface="Arial"/>
              </a:endParaRPr>
            </a:p>
          </p:txBody>
        </p:sp>
      </p:grpSp>
      <p:pic>
        <p:nvPicPr>
          <p:cNvPr id="123" name="Shape 123"/>
          <p:cNvPicPr preferRelativeResize="0"/>
          <p:nvPr/>
        </p:nvPicPr>
        <p:blipFill rotWithShape="1">
          <a:blip r:embed="rId5">
            <a:alphaModFix/>
          </a:blip>
          <a:srcRect/>
          <a:stretch/>
        </p:blipFill>
        <p:spPr>
          <a:xfrm>
            <a:off x="-19050" y="5778500"/>
            <a:ext cx="3421062" cy="1098550"/>
          </a:xfrm>
          <a:prstGeom prst="rect">
            <a:avLst/>
          </a:prstGeom>
          <a:noFill/>
          <a:ln>
            <a:noFill/>
          </a:ln>
        </p:spPr>
      </p:pic>
      <p:sp>
        <p:nvSpPr>
          <p:cNvPr id="124" name="Shape 124"/>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4100" b="1" i="0" u="none" strike="noStrike" cap="none">
                <a:solidFill>
                  <a:schemeClr val="lt2"/>
                </a:solidFill>
                <a:latin typeface="Rambla"/>
                <a:ea typeface="Rambla"/>
                <a:cs typeface="Rambla"/>
                <a:sym typeface="Rambla"/>
              </a:defRPr>
            </a:lvl1pPr>
            <a:lvl2pPr marL="0" marR="0" lvl="1" indent="0" algn="l" rtl="0">
              <a:spcBef>
                <a:spcPts val="0"/>
              </a:spcBef>
              <a:spcAft>
                <a:spcPts val="0"/>
              </a:spcAft>
              <a:buNone/>
              <a:defRPr sz="4100" b="1" i="0" u="none" strike="noStrike" cap="none">
                <a:solidFill>
                  <a:schemeClr val="lt2"/>
                </a:solidFill>
                <a:latin typeface="Rambla"/>
                <a:ea typeface="Rambla"/>
                <a:cs typeface="Rambla"/>
                <a:sym typeface="Rambla"/>
              </a:defRPr>
            </a:lvl2pPr>
            <a:lvl3pPr marL="0" marR="0" lvl="2" indent="0" algn="l" rtl="0">
              <a:spcBef>
                <a:spcPts val="0"/>
              </a:spcBef>
              <a:spcAft>
                <a:spcPts val="0"/>
              </a:spcAft>
              <a:buNone/>
              <a:defRPr sz="4100" b="1" i="0" u="none" strike="noStrike" cap="none">
                <a:solidFill>
                  <a:schemeClr val="lt2"/>
                </a:solidFill>
                <a:latin typeface="Rambla"/>
                <a:ea typeface="Rambla"/>
                <a:cs typeface="Rambla"/>
                <a:sym typeface="Rambla"/>
              </a:defRPr>
            </a:lvl3pPr>
            <a:lvl4pPr marL="0" marR="0" lvl="3" indent="0" algn="l" rtl="0">
              <a:spcBef>
                <a:spcPts val="0"/>
              </a:spcBef>
              <a:spcAft>
                <a:spcPts val="0"/>
              </a:spcAft>
              <a:buNone/>
              <a:defRPr sz="4100" b="1" i="0" u="none" strike="noStrike" cap="none">
                <a:solidFill>
                  <a:schemeClr val="lt2"/>
                </a:solidFill>
                <a:latin typeface="Rambla"/>
                <a:ea typeface="Rambla"/>
                <a:cs typeface="Rambla"/>
                <a:sym typeface="Rambla"/>
              </a:defRPr>
            </a:lvl4pPr>
            <a:lvl5pPr marL="0" marR="0" lvl="4" indent="0" algn="l" rtl="0">
              <a:spcBef>
                <a:spcPts val="0"/>
              </a:spcBef>
              <a:spcAft>
                <a:spcPts val="0"/>
              </a:spcAft>
              <a:buNone/>
              <a:defRPr sz="4100" b="1" i="0" u="none" strike="noStrike" cap="none">
                <a:solidFill>
                  <a:schemeClr val="lt2"/>
                </a:solidFill>
                <a:latin typeface="Rambla"/>
                <a:ea typeface="Rambla"/>
                <a:cs typeface="Rambla"/>
                <a:sym typeface="Rambla"/>
              </a:defRPr>
            </a:lvl5pPr>
            <a:lvl6pPr marL="457200" marR="0" lvl="5" indent="0" algn="l" rtl="0">
              <a:spcBef>
                <a:spcPts val="0"/>
              </a:spcBef>
              <a:spcAft>
                <a:spcPts val="0"/>
              </a:spcAft>
              <a:buNone/>
              <a:defRPr sz="4100" b="1" i="0" u="none" strike="noStrike" cap="none">
                <a:solidFill>
                  <a:schemeClr val="lt2"/>
                </a:solidFill>
                <a:latin typeface="Rambla"/>
                <a:ea typeface="Rambla"/>
                <a:cs typeface="Rambla"/>
                <a:sym typeface="Rambla"/>
              </a:defRPr>
            </a:lvl6pPr>
            <a:lvl7pPr marL="914400" marR="0" lvl="6" indent="0" algn="l" rtl="0">
              <a:spcBef>
                <a:spcPts val="0"/>
              </a:spcBef>
              <a:spcAft>
                <a:spcPts val="0"/>
              </a:spcAft>
              <a:buNone/>
              <a:defRPr sz="4100" b="1" i="0" u="none" strike="noStrike" cap="none">
                <a:solidFill>
                  <a:schemeClr val="lt2"/>
                </a:solidFill>
                <a:latin typeface="Rambla"/>
                <a:ea typeface="Rambla"/>
                <a:cs typeface="Rambla"/>
                <a:sym typeface="Rambla"/>
              </a:defRPr>
            </a:lvl7pPr>
            <a:lvl8pPr marL="1371600" marR="0" lvl="7" indent="0" algn="l" rtl="0">
              <a:spcBef>
                <a:spcPts val="0"/>
              </a:spcBef>
              <a:spcAft>
                <a:spcPts val="0"/>
              </a:spcAft>
              <a:buNone/>
              <a:defRPr sz="4100" b="1" i="0" u="none" strike="noStrike" cap="none">
                <a:solidFill>
                  <a:schemeClr val="lt2"/>
                </a:solidFill>
                <a:latin typeface="Rambla"/>
                <a:ea typeface="Rambla"/>
                <a:cs typeface="Rambla"/>
                <a:sym typeface="Rambla"/>
              </a:defRPr>
            </a:lvl8pPr>
            <a:lvl9pPr marL="1828800" marR="0" lvl="8" indent="0" algn="l" rtl="0">
              <a:spcBef>
                <a:spcPts val="0"/>
              </a:spcBef>
              <a:spcAft>
                <a:spcPts val="0"/>
              </a:spcAft>
              <a:buNone/>
              <a:defRPr sz="4100" b="1" i="0" u="none" strike="noStrike" cap="none">
                <a:solidFill>
                  <a:schemeClr val="lt2"/>
                </a:solidFill>
                <a:latin typeface="Rambla"/>
                <a:ea typeface="Rambla"/>
                <a:cs typeface="Rambla"/>
                <a:sym typeface="Rambla"/>
              </a:defRPr>
            </a:lvl9pPr>
          </a:lstStyle>
          <a:p>
            <a:endParaRPr/>
          </a:p>
        </p:txBody>
      </p:sp>
      <p:sp>
        <p:nvSpPr>
          <p:cNvPr id="125" name="Shape 125"/>
          <p:cNvSpPr txBox="1">
            <a:spLocks noGrp="1"/>
          </p:cNvSpPr>
          <p:nvPr>
            <p:ph type="body" idx="1"/>
          </p:nvPr>
        </p:nvSpPr>
        <p:spPr>
          <a:xfrm>
            <a:off x="457200" y="1481137"/>
            <a:ext cx="8229600" cy="4525961"/>
          </a:xfrm>
          <a:prstGeom prst="rect">
            <a:avLst/>
          </a:prstGeom>
          <a:noFill/>
          <a:ln>
            <a:noFill/>
          </a:ln>
        </p:spPr>
        <p:txBody>
          <a:bodyPr lIns="91425" tIns="91425" rIns="91425" bIns="91425" anchor="t" anchorCtr="0"/>
          <a:lstStyle>
            <a:lvl1pPr marL="365125" marR="0" lvl="0" indent="-146939" algn="l" rtl="0">
              <a:spcBef>
                <a:spcPts val="400"/>
              </a:spcBef>
              <a:spcAft>
                <a:spcPts val="0"/>
              </a:spcAft>
              <a:buClr>
                <a:schemeClr val="accent1"/>
              </a:buClr>
              <a:buSzPct val="68000"/>
              <a:buFont typeface="Noto Sans Symbols"/>
              <a:buChar char="▶"/>
              <a:defRPr sz="2700" b="0" i="0" u="none" strike="noStrike" cap="none">
                <a:solidFill>
                  <a:schemeClr val="lt1"/>
                </a:solidFill>
                <a:latin typeface="Rambla"/>
                <a:ea typeface="Rambla"/>
                <a:cs typeface="Rambla"/>
                <a:sym typeface="Rambla"/>
              </a:defRPr>
            </a:lvl1pPr>
            <a:lvl2pPr marL="620713" marR="0" lvl="1" indent="-93662" algn="l" rtl="0">
              <a:spcBef>
                <a:spcPts val="325"/>
              </a:spcBef>
              <a:spcAft>
                <a:spcPts val="0"/>
              </a:spcAft>
              <a:buClr>
                <a:schemeClr val="accent1"/>
              </a:buClr>
              <a:buSzPct val="100000"/>
              <a:buFont typeface="Verdana"/>
              <a:buChar char="◦"/>
              <a:defRPr sz="2300" b="0" i="0" u="none" strike="noStrike" cap="none">
                <a:solidFill>
                  <a:schemeClr val="lt1"/>
                </a:solidFill>
                <a:latin typeface="Rambla"/>
                <a:ea typeface="Rambla"/>
                <a:cs typeface="Rambla"/>
                <a:sym typeface="Rambla"/>
              </a:defRPr>
            </a:lvl2pPr>
            <a:lvl3pPr marL="858838" marR="0" lvl="2" indent="-103187" algn="l" rtl="0">
              <a:spcBef>
                <a:spcPts val="350"/>
              </a:spcBef>
              <a:spcAft>
                <a:spcPts val="0"/>
              </a:spcAft>
              <a:buClr>
                <a:schemeClr val="accent2"/>
              </a:buClr>
              <a:buSzPct val="100000"/>
              <a:buFont typeface="Noto Sans Symbols"/>
              <a:buChar char="⚫"/>
              <a:defRPr sz="2100" b="0" i="0" u="none" strike="noStrike" cap="none">
                <a:solidFill>
                  <a:schemeClr val="lt1"/>
                </a:solidFill>
                <a:latin typeface="Rambla"/>
                <a:ea typeface="Rambla"/>
                <a:cs typeface="Rambla"/>
                <a:sym typeface="Rambla"/>
              </a:defRPr>
            </a:lvl3pPr>
            <a:lvl4pPr marL="1143000" marR="0" lvl="3" indent="-107950" algn="l" rtl="0">
              <a:spcBef>
                <a:spcPts val="350"/>
              </a:spcBef>
              <a:spcAft>
                <a:spcPts val="0"/>
              </a:spcAft>
              <a:buClr>
                <a:schemeClr val="accent2"/>
              </a:buClr>
              <a:buSzPct val="100000"/>
              <a:buFont typeface="Noto Sans Symbols"/>
              <a:buChar char="⚫"/>
              <a:defRPr sz="1900" b="0" i="0" u="none" strike="noStrike" cap="none">
                <a:solidFill>
                  <a:schemeClr val="lt1"/>
                </a:solidFill>
                <a:latin typeface="Rambla"/>
                <a:ea typeface="Rambla"/>
                <a:cs typeface="Rambla"/>
                <a:sym typeface="Rambla"/>
              </a:defRPr>
            </a:lvl4pPr>
            <a:lvl5pPr marL="1371600" marR="0" lvl="4" indent="-114300" algn="l" rtl="0">
              <a:spcBef>
                <a:spcPts val="350"/>
              </a:spcBef>
              <a:spcAft>
                <a:spcPts val="0"/>
              </a:spcAft>
              <a:buClr>
                <a:schemeClr val="accent2"/>
              </a:buClr>
              <a:buSzPct val="100000"/>
              <a:buFont typeface="Noto Sans Symbols"/>
              <a:buChar char="⚫"/>
              <a:defRPr sz="1800" b="0" i="0" u="none" strike="noStrike" cap="none">
                <a:solidFill>
                  <a:schemeClr val="lt1"/>
                </a:solidFill>
                <a:latin typeface="Rambla"/>
                <a:ea typeface="Rambla"/>
                <a:cs typeface="Rambla"/>
                <a:sym typeface="Rambla"/>
              </a:defRPr>
            </a:lvl5pPr>
            <a:lvl6pPr marL="1600200" marR="0" lvl="5" indent="-114300" algn="l" rtl="0">
              <a:spcBef>
                <a:spcPts val="350"/>
              </a:spcBef>
              <a:buClr>
                <a:schemeClr val="accent3"/>
              </a:buClr>
              <a:buSzPct val="100000"/>
              <a:buFont typeface="Noto Sans Symbols"/>
              <a:buChar char="◾"/>
              <a:defRPr sz="1800" b="0" i="0" u="none" strike="noStrike" cap="none">
                <a:solidFill>
                  <a:schemeClr val="lt1"/>
                </a:solidFill>
                <a:latin typeface="Rambla"/>
                <a:ea typeface="Rambla"/>
                <a:cs typeface="Rambla"/>
                <a:sym typeface="Rambla"/>
              </a:defRPr>
            </a:lvl6pPr>
            <a:lvl7pPr marL="1828800" marR="0" lvl="6" indent="-127000" algn="l" rtl="0">
              <a:spcBef>
                <a:spcPts val="350"/>
              </a:spcBef>
              <a:buClr>
                <a:schemeClr val="accent3"/>
              </a:buClr>
              <a:buSzPct val="100000"/>
              <a:buFont typeface="Noto Sans Symbols"/>
              <a:buChar char="◾"/>
              <a:defRPr sz="1600" b="0" i="0" u="none" strike="noStrike" cap="none">
                <a:solidFill>
                  <a:schemeClr val="lt1"/>
                </a:solidFill>
                <a:latin typeface="Rambla"/>
                <a:ea typeface="Rambla"/>
                <a:cs typeface="Rambla"/>
                <a:sym typeface="Rambla"/>
              </a:defRPr>
            </a:lvl7pPr>
            <a:lvl8pPr marL="2057400" marR="0" lvl="7" indent="-127000" algn="l" rtl="0">
              <a:spcBef>
                <a:spcPts val="350"/>
              </a:spcBef>
              <a:buClr>
                <a:schemeClr val="accent3"/>
              </a:buClr>
              <a:buSzPct val="100000"/>
              <a:buFont typeface="Noto Sans Symbols"/>
              <a:buChar char="◾"/>
              <a:defRPr sz="1600" b="0" i="0" u="none" strike="noStrike" cap="none">
                <a:solidFill>
                  <a:schemeClr val="lt1"/>
                </a:solidFill>
                <a:latin typeface="Rambla"/>
                <a:ea typeface="Rambla"/>
                <a:cs typeface="Rambla"/>
                <a:sym typeface="Rambla"/>
              </a:defRPr>
            </a:lvl8pPr>
            <a:lvl9pPr marL="2286000" marR="0" lvl="8" indent="-127000" algn="l" rtl="0">
              <a:spcBef>
                <a:spcPts val="350"/>
              </a:spcBef>
              <a:buClr>
                <a:schemeClr val="accent3"/>
              </a:buClr>
              <a:buSzPct val="100000"/>
              <a:buFont typeface="Noto Sans Symbols"/>
              <a:buChar char="◾"/>
              <a:defRPr sz="1600" b="0" i="0" u="none" strike="noStrike" cap="none">
                <a:solidFill>
                  <a:schemeClr val="lt1"/>
                </a:solidFill>
                <a:latin typeface="Rambla"/>
                <a:ea typeface="Rambla"/>
                <a:cs typeface="Rambla"/>
                <a:sym typeface="Rambla"/>
              </a:defRPr>
            </a:lvl9pPr>
          </a:lstStyle>
          <a:p>
            <a:endParaRPr/>
          </a:p>
        </p:txBody>
      </p:sp>
      <p:sp>
        <p:nvSpPr>
          <p:cNvPr id="126" name="Shape 126"/>
          <p:cNvSpPr txBox="1">
            <a:spLocks noGrp="1"/>
          </p:cNvSpPr>
          <p:nvPr>
            <p:ph type="dt" idx="10"/>
          </p:nvPr>
        </p:nvSpPr>
        <p:spPr>
          <a:xfrm>
            <a:off x="6727825" y="6408737"/>
            <a:ext cx="1919287" cy="365125"/>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None/>
              <a:defRPr sz="1000" b="0" i="0" u="none">
                <a:solidFill>
                  <a:schemeClr val="lt1"/>
                </a:solidFill>
                <a:latin typeface="Arial"/>
                <a:ea typeface="Arial"/>
                <a:cs typeface="Arial"/>
                <a:sym typeface="Arial"/>
              </a:defRPr>
            </a:lvl1pPr>
            <a:lvl2pPr marL="457200" marR="0" lvl="1"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9pPr>
          </a:lstStyle>
          <a:p>
            <a:endParaRPr dirty="0"/>
          </a:p>
        </p:txBody>
      </p:sp>
      <p:sp>
        <p:nvSpPr>
          <p:cNvPr id="127" name="Shape 127"/>
          <p:cNvSpPr txBox="1">
            <a:spLocks noGrp="1"/>
          </p:cNvSpPr>
          <p:nvPr>
            <p:ph type="ftr" idx="11"/>
          </p:nvPr>
        </p:nvSpPr>
        <p:spPr>
          <a:xfrm>
            <a:off x="4379912" y="6408737"/>
            <a:ext cx="2351086" cy="365125"/>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None/>
              <a:defRPr sz="1800" b="0" i="0" u="none">
                <a:solidFill>
                  <a:schemeClr val="lt1"/>
                </a:solidFill>
                <a:latin typeface="Arial"/>
                <a:ea typeface="Arial"/>
                <a:cs typeface="Arial"/>
                <a:sym typeface="Arial"/>
              </a:defRPr>
            </a:lvl1pPr>
            <a:lvl2pPr marL="457200" marR="0" lvl="1"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9pPr>
          </a:lstStyle>
          <a:p>
            <a:endParaRPr dirty="0"/>
          </a:p>
        </p:txBody>
      </p:sp>
      <p:sp>
        <p:nvSpPr>
          <p:cNvPr id="128" name="Shape 128"/>
          <p:cNvSpPr txBox="1">
            <a:spLocks noGrp="1"/>
          </p:cNvSpPr>
          <p:nvPr>
            <p:ph type="sldNum" idx="12"/>
          </p:nvPr>
        </p:nvSpPr>
        <p:spPr>
          <a:xfrm>
            <a:off x="8647111" y="6408737"/>
            <a:ext cx="366711" cy="365125"/>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lt1"/>
              </a:buClr>
              <a:buSzPct val="25000"/>
              <a:buFont typeface="Arial"/>
              <a:buNone/>
            </a:pPr>
            <a:fld id="{00000000-1234-1234-1234-123412341234}" type="slidenum">
              <a:rPr lang="en-US" sz="1000" b="0" i="0" u="none">
                <a:solidFill>
                  <a:schemeClr val="lt1"/>
                </a:solidFill>
                <a:latin typeface="Arial"/>
                <a:ea typeface="Arial"/>
                <a:cs typeface="Arial"/>
                <a:sym typeface="Arial"/>
              </a:rPr>
              <a:pPr marL="0" marR="0" lvl="0" indent="0" algn="r" rtl="0">
                <a:lnSpc>
                  <a:spcPct val="100000"/>
                </a:lnSpc>
                <a:spcBef>
                  <a:spcPts val="0"/>
                </a:spcBef>
                <a:spcAft>
                  <a:spcPts val="0"/>
                </a:spcAft>
                <a:buClr>
                  <a:schemeClr val="lt1"/>
                </a:buClr>
                <a:buSzPct val="25000"/>
                <a:buFont typeface="Arial"/>
                <a:buNone/>
              </a:pPr>
              <a:t>‹#›</a:t>
            </a:fld>
            <a:endParaRPr lang="en-US" sz="1000" b="0" i="0" u="none" dirty="0">
              <a:solidFill>
                <a:schemeClr val="lt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56"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rotWithShape="1">
          <a:blip r:embed="rId3">
            <a:alphaModFix/>
          </a:blip>
          <a:stretch>
            <a:fillRect/>
          </a:stretch>
        </a:blipFill>
        <a:effectLst/>
      </p:bgPr>
    </p:bg>
    <p:spTree>
      <p:nvGrpSpPr>
        <p:cNvPr id="1" name="Shape 134"/>
        <p:cNvGrpSpPr/>
        <p:nvPr/>
      </p:nvGrpSpPr>
      <p:grpSpPr>
        <a:xfrm>
          <a:off x="0" y="0"/>
          <a:ext cx="0" cy="0"/>
          <a:chOff x="0" y="0"/>
          <a:chExt cx="0" cy="0"/>
        </a:xfrm>
      </p:grpSpPr>
      <p:sp>
        <p:nvSpPr>
          <p:cNvPr id="135" name="Shape 135"/>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4100" b="1" i="0" u="none" strike="noStrike" cap="none">
                <a:solidFill>
                  <a:schemeClr val="dk2"/>
                </a:solidFill>
                <a:latin typeface="Rambla"/>
                <a:ea typeface="Rambla"/>
                <a:cs typeface="Rambla"/>
                <a:sym typeface="Rambla"/>
              </a:defRPr>
            </a:lvl1pPr>
            <a:lvl2pPr marL="0" marR="0" lvl="1" indent="0" algn="l" rtl="0">
              <a:spcBef>
                <a:spcPts val="0"/>
              </a:spcBef>
              <a:spcAft>
                <a:spcPts val="0"/>
              </a:spcAft>
              <a:buNone/>
              <a:defRPr sz="4100" b="1" i="0" u="none" strike="noStrike" cap="none">
                <a:solidFill>
                  <a:schemeClr val="dk2"/>
                </a:solidFill>
                <a:latin typeface="Rambla"/>
                <a:ea typeface="Rambla"/>
                <a:cs typeface="Rambla"/>
                <a:sym typeface="Rambla"/>
              </a:defRPr>
            </a:lvl2pPr>
            <a:lvl3pPr marL="0" marR="0" lvl="2" indent="0" algn="l" rtl="0">
              <a:spcBef>
                <a:spcPts val="0"/>
              </a:spcBef>
              <a:spcAft>
                <a:spcPts val="0"/>
              </a:spcAft>
              <a:buNone/>
              <a:defRPr sz="4100" b="1" i="0" u="none" strike="noStrike" cap="none">
                <a:solidFill>
                  <a:schemeClr val="dk2"/>
                </a:solidFill>
                <a:latin typeface="Rambla"/>
                <a:ea typeface="Rambla"/>
                <a:cs typeface="Rambla"/>
                <a:sym typeface="Rambla"/>
              </a:defRPr>
            </a:lvl3pPr>
            <a:lvl4pPr marL="0" marR="0" lvl="3" indent="0" algn="l" rtl="0">
              <a:spcBef>
                <a:spcPts val="0"/>
              </a:spcBef>
              <a:spcAft>
                <a:spcPts val="0"/>
              </a:spcAft>
              <a:buNone/>
              <a:defRPr sz="4100" b="1" i="0" u="none" strike="noStrike" cap="none">
                <a:solidFill>
                  <a:schemeClr val="dk2"/>
                </a:solidFill>
                <a:latin typeface="Rambla"/>
                <a:ea typeface="Rambla"/>
                <a:cs typeface="Rambla"/>
                <a:sym typeface="Rambla"/>
              </a:defRPr>
            </a:lvl4pPr>
            <a:lvl5pPr marL="0" marR="0" lvl="4" indent="0" algn="l" rtl="0">
              <a:spcBef>
                <a:spcPts val="0"/>
              </a:spcBef>
              <a:spcAft>
                <a:spcPts val="0"/>
              </a:spcAft>
              <a:buNone/>
              <a:defRPr sz="4100" b="1" i="0" u="none" strike="noStrike" cap="none">
                <a:solidFill>
                  <a:schemeClr val="dk2"/>
                </a:solidFill>
                <a:latin typeface="Rambla"/>
                <a:ea typeface="Rambla"/>
                <a:cs typeface="Rambla"/>
                <a:sym typeface="Rambla"/>
              </a:defRPr>
            </a:lvl5pPr>
            <a:lvl6pPr marL="457200" marR="0" lvl="5" indent="0" algn="l" rtl="0">
              <a:spcBef>
                <a:spcPts val="0"/>
              </a:spcBef>
              <a:spcAft>
                <a:spcPts val="0"/>
              </a:spcAft>
              <a:buNone/>
              <a:defRPr sz="4100" b="1" i="0" u="none" strike="noStrike" cap="none">
                <a:solidFill>
                  <a:schemeClr val="dk2"/>
                </a:solidFill>
                <a:latin typeface="Rambla"/>
                <a:ea typeface="Rambla"/>
                <a:cs typeface="Rambla"/>
                <a:sym typeface="Rambla"/>
              </a:defRPr>
            </a:lvl6pPr>
            <a:lvl7pPr marL="914400" marR="0" lvl="6" indent="0" algn="l" rtl="0">
              <a:spcBef>
                <a:spcPts val="0"/>
              </a:spcBef>
              <a:spcAft>
                <a:spcPts val="0"/>
              </a:spcAft>
              <a:buNone/>
              <a:defRPr sz="4100" b="1" i="0" u="none" strike="noStrike" cap="none">
                <a:solidFill>
                  <a:schemeClr val="dk2"/>
                </a:solidFill>
                <a:latin typeface="Rambla"/>
                <a:ea typeface="Rambla"/>
                <a:cs typeface="Rambla"/>
                <a:sym typeface="Rambla"/>
              </a:defRPr>
            </a:lvl7pPr>
            <a:lvl8pPr marL="1371600" marR="0" lvl="7" indent="0" algn="l" rtl="0">
              <a:spcBef>
                <a:spcPts val="0"/>
              </a:spcBef>
              <a:spcAft>
                <a:spcPts val="0"/>
              </a:spcAft>
              <a:buNone/>
              <a:defRPr sz="4100" b="1" i="0" u="none" strike="noStrike" cap="none">
                <a:solidFill>
                  <a:schemeClr val="dk2"/>
                </a:solidFill>
                <a:latin typeface="Rambla"/>
                <a:ea typeface="Rambla"/>
                <a:cs typeface="Rambla"/>
                <a:sym typeface="Rambla"/>
              </a:defRPr>
            </a:lvl8pPr>
            <a:lvl9pPr marL="1828800" marR="0" lvl="8" indent="0" algn="l" rtl="0">
              <a:spcBef>
                <a:spcPts val="0"/>
              </a:spcBef>
              <a:spcAft>
                <a:spcPts val="0"/>
              </a:spcAft>
              <a:buNone/>
              <a:defRPr sz="4100" b="1" i="0" u="none" strike="noStrike" cap="none">
                <a:solidFill>
                  <a:schemeClr val="dk2"/>
                </a:solidFill>
                <a:latin typeface="Rambla"/>
                <a:ea typeface="Rambla"/>
                <a:cs typeface="Rambla"/>
                <a:sym typeface="Rambla"/>
              </a:defRPr>
            </a:lvl9pPr>
          </a:lstStyle>
          <a:p>
            <a:endParaRPr/>
          </a:p>
        </p:txBody>
      </p:sp>
      <p:sp>
        <p:nvSpPr>
          <p:cNvPr id="136" name="Shape 136"/>
          <p:cNvSpPr txBox="1">
            <a:spLocks noGrp="1"/>
          </p:cNvSpPr>
          <p:nvPr>
            <p:ph type="body" idx="1"/>
          </p:nvPr>
        </p:nvSpPr>
        <p:spPr>
          <a:xfrm>
            <a:off x="457200" y="1481137"/>
            <a:ext cx="8229600" cy="4525961"/>
          </a:xfrm>
          <a:prstGeom prst="rect">
            <a:avLst/>
          </a:prstGeom>
          <a:noFill/>
          <a:ln>
            <a:noFill/>
          </a:ln>
        </p:spPr>
        <p:txBody>
          <a:bodyPr lIns="91425" tIns="91425" rIns="91425" bIns="91425" anchor="t" anchorCtr="0"/>
          <a:lstStyle>
            <a:lvl1pPr marL="365125" marR="0" lvl="0" indent="-146939" algn="l" rtl="0">
              <a:spcBef>
                <a:spcPts val="400"/>
              </a:spcBef>
              <a:spcAft>
                <a:spcPts val="0"/>
              </a:spcAft>
              <a:buClr>
                <a:schemeClr val="accent1"/>
              </a:buClr>
              <a:buSzPct val="68000"/>
              <a:buFont typeface="Noto Sans Symbols"/>
              <a:buChar char="▶"/>
              <a:defRPr sz="2700" b="0" i="0" u="none" strike="noStrike" cap="none">
                <a:solidFill>
                  <a:schemeClr val="dk1"/>
                </a:solidFill>
                <a:latin typeface="Rambla"/>
                <a:ea typeface="Rambla"/>
                <a:cs typeface="Rambla"/>
                <a:sym typeface="Rambla"/>
              </a:defRPr>
            </a:lvl1pPr>
            <a:lvl2pPr marL="620713" marR="0" lvl="1" indent="-93662" algn="l" rtl="0">
              <a:spcBef>
                <a:spcPts val="325"/>
              </a:spcBef>
              <a:spcAft>
                <a:spcPts val="0"/>
              </a:spcAft>
              <a:buClr>
                <a:schemeClr val="accent1"/>
              </a:buClr>
              <a:buSzPct val="100000"/>
              <a:buFont typeface="Verdana"/>
              <a:buChar char="◦"/>
              <a:defRPr sz="2300" b="0" i="0" u="none" strike="noStrike" cap="none">
                <a:solidFill>
                  <a:schemeClr val="dk1"/>
                </a:solidFill>
                <a:latin typeface="Rambla"/>
                <a:ea typeface="Rambla"/>
                <a:cs typeface="Rambla"/>
                <a:sym typeface="Rambla"/>
              </a:defRPr>
            </a:lvl2pPr>
            <a:lvl3pPr marL="858838" marR="0" lvl="2" indent="-103187" algn="l" rtl="0">
              <a:spcBef>
                <a:spcPts val="350"/>
              </a:spcBef>
              <a:spcAft>
                <a:spcPts val="0"/>
              </a:spcAft>
              <a:buClr>
                <a:schemeClr val="accent2"/>
              </a:buClr>
              <a:buSzPct val="100000"/>
              <a:buFont typeface="Noto Sans Symbols"/>
              <a:buChar char="⚫"/>
              <a:defRPr sz="2100" b="0" i="0" u="none" strike="noStrike" cap="none">
                <a:solidFill>
                  <a:schemeClr val="dk1"/>
                </a:solidFill>
                <a:latin typeface="Rambla"/>
                <a:ea typeface="Rambla"/>
                <a:cs typeface="Rambla"/>
                <a:sym typeface="Rambla"/>
              </a:defRPr>
            </a:lvl3pPr>
            <a:lvl4pPr marL="1143000" marR="0" lvl="3" indent="-107950" algn="l" rtl="0">
              <a:spcBef>
                <a:spcPts val="350"/>
              </a:spcBef>
              <a:spcAft>
                <a:spcPts val="0"/>
              </a:spcAft>
              <a:buClr>
                <a:schemeClr val="accent2"/>
              </a:buClr>
              <a:buSzPct val="100000"/>
              <a:buFont typeface="Noto Sans Symbols"/>
              <a:buChar char="⚫"/>
              <a:defRPr sz="1900" b="0" i="0" u="none" strike="noStrike" cap="none">
                <a:solidFill>
                  <a:schemeClr val="dk1"/>
                </a:solidFill>
                <a:latin typeface="Rambla"/>
                <a:ea typeface="Rambla"/>
                <a:cs typeface="Rambla"/>
                <a:sym typeface="Rambla"/>
              </a:defRPr>
            </a:lvl4pPr>
            <a:lvl5pPr marL="1371600" marR="0" lvl="4" indent="-114300" algn="l" rtl="0">
              <a:spcBef>
                <a:spcPts val="350"/>
              </a:spcBef>
              <a:spcAft>
                <a:spcPts val="0"/>
              </a:spcAft>
              <a:buClr>
                <a:schemeClr val="accent2"/>
              </a:buClr>
              <a:buSzPct val="100000"/>
              <a:buFont typeface="Noto Sans Symbols"/>
              <a:buChar char="⚫"/>
              <a:defRPr sz="1800" b="0" i="0" u="none" strike="noStrike" cap="none">
                <a:solidFill>
                  <a:schemeClr val="dk1"/>
                </a:solidFill>
                <a:latin typeface="Rambla"/>
                <a:ea typeface="Rambla"/>
                <a:cs typeface="Rambla"/>
                <a:sym typeface="Rambla"/>
              </a:defRPr>
            </a:lvl5pPr>
            <a:lvl6pPr marL="1600200" marR="0" lvl="5" indent="-114300" algn="l" rtl="0">
              <a:spcBef>
                <a:spcPts val="350"/>
              </a:spcBef>
              <a:buClr>
                <a:schemeClr val="accent3"/>
              </a:buClr>
              <a:buSzPct val="100000"/>
              <a:buFont typeface="Noto Sans Symbols"/>
              <a:buChar char="◾"/>
              <a:defRPr sz="1800" b="0" i="0" u="none" strike="noStrike" cap="none">
                <a:solidFill>
                  <a:schemeClr val="dk1"/>
                </a:solidFill>
                <a:latin typeface="Rambla"/>
                <a:ea typeface="Rambla"/>
                <a:cs typeface="Rambla"/>
                <a:sym typeface="Rambla"/>
              </a:defRPr>
            </a:lvl6pPr>
            <a:lvl7pPr marL="1828800" marR="0" lvl="6" indent="-127000" algn="l" rtl="0">
              <a:spcBef>
                <a:spcPts val="350"/>
              </a:spcBef>
              <a:buClr>
                <a:schemeClr val="accent3"/>
              </a:buClr>
              <a:buSzPct val="100000"/>
              <a:buFont typeface="Noto Sans Symbols"/>
              <a:buChar char="◾"/>
              <a:defRPr sz="1600" b="0" i="0" u="none" strike="noStrike" cap="none">
                <a:solidFill>
                  <a:schemeClr val="dk1"/>
                </a:solidFill>
                <a:latin typeface="Rambla"/>
                <a:ea typeface="Rambla"/>
                <a:cs typeface="Rambla"/>
                <a:sym typeface="Rambla"/>
              </a:defRPr>
            </a:lvl7pPr>
            <a:lvl8pPr marL="2057400" marR="0" lvl="7" indent="-127000" algn="l" rtl="0">
              <a:spcBef>
                <a:spcPts val="350"/>
              </a:spcBef>
              <a:buClr>
                <a:schemeClr val="accent3"/>
              </a:buClr>
              <a:buSzPct val="100000"/>
              <a:buFont typeface="Noto Sans Symbols"/>
              <a:buChar char="◾"/>
              <a:defRPr sz="1600" b="0" i="0" u="none" strike="noStrike" cap="none">
                <a:solidFill>
                  <a:schemeClr val="dk1"/>
                </a:solidFill>
                <a:latin typeface="Rambla"/>
                <a:ea typeface="Rambla"/>
                <a:cs typeface="Rambla"/>
                <a:sym typeface="Rambla"/>
              </a:defRPr>
            </a:lvl8pPr>
            <a:lvl9pPr marL="2286000" marR="0" lvl="8" indent="-127000" algn="l" rtl="0">
              <a:spcBef>
                <a:spcPts val="350"/>
              </a:spcBef>
              <a:buClr>
                <a:schemeClr val="accent3"/>
              </a:buClr>
              <a:buSzPct val="100000"/>
              <a:buFont typeface="Noto Sans Symbols"/>
              <a:buChar char="◾"/>
              <a:defRPr sz="1600" b="0" i="0" u="none" strike="noStrike" cap="none">
                <a:solidFill>
                  <a:schemeClr val="dk1"/>
                </a:solidFill>
                <a:latin typeface="Rambla"/>
                <a:ea typeface="Rambla"/>
                <a:cs typeface="Rambla"/>
                <a:sym typeface="Rambla"/>
              </a:defRPr>
            </a:lvl9pPr>
          </a:lstStyle>
          <a:p>
            <a:endParaRPr/>
          </a:p>
        </p:txBody>
      </p:sp>
      <p:sp>
        <p:nvSpPr>
          <p:cNvPr id="137" name="Shape 137"/>
          <p:cNvSpPr txBox="1">
            <a:spLocks noGrp="1"/>
          </p:cNvSpPr>
          <p:nvPr>
            <p:ph type="dt" idx="10"/>
          </p:nvPr>
        </p:nvSpPr>
        <p:spPr>
          <a:xfrm>
            <a:off x="6727825" y="6408737"/>
            <a:ext cx="1919287" cy="365125"/>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None/>
              <a:defRPr sz="1000" b="0"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9pPr>
          </a:lstStyle>
          <a:p>
            <a:endParaRPr dirty="0"/>
          </a:p>
        </p:txBody>
      </p:sp>
      <p:sp>
        <p:nvSpPr>
          <p:cNvPr id="138" name="Shape 138"/>
          <p:cNvSpPr txBox="1">
            <a:spLocks noGrp="1"/>
          </p:cNvSpPr>
          <p:nvPr>
            <p:ph type="ftr" idx="11"/>
          </p:nvPr>
        </p:nvSpPr>
        <p:spPr>
          <a:xfrm>
            <a:off x="4379912" y="6408737"/>
            <a:ext cx="2351086" cy="365125"/>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None/>
              <a:defRPr sz="1800" b="0"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9pPr>
          </a:lstStyle>
          <a:p>
            <a:endParaRPr dirty="0"/>
          </a:p>
        </p:txBody>
      </p:sp>
      <p:sp>
        <p:nvSpPr>
          <p:cNvPr id="139" name="Shape 139"/>
          <p:cNvSpPr txBox="1">
            <a:spLocks noGrp="1"/>
          </p:cNvSpPr>
          <p:nvPr>
            <p:ph type="sldNum" idx="12"/>
          </p:nvPr>
        </p:nvSpPr>
        <p:spPr>
          <a:xfrm>
            <a:off x="8647111" y="6408737"/>
            <a:ext cx="366711" cy="365125"/>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000" b="0" i="0" u="none">
                <a:solidFill>
                  <a:schemeClr val="dk1"/>
                </a:solidFill>
                <a:latin typeface="Arial"/>
                <a:ea typeface="Arial"/>
                <a:cs typeface="Arial"/>
                <a:sym typeface="Arial"/>
              </a:rPr>
              <a:pPr marL="0" marR="0" lvl="0" indent="0" algn="r" rtl="0">
                <a:lnSpc>
                  <a:spcPct val="100000"/>
                </a:lnSpc>
                <a:spcBef>
                  <a:spcPts val="0"/>
                </a:spcBef>
                <a:spcAft>
                  <a:spcPts val="0"/>
                </a:spcAft>
                <a:buClr>
                  <a:schemeClr val="dk1"/>
                </a:buClr>
                <a:buSzPct val="25000"/>
                <a:buFont typeface="Arial"/>
                <a:buNone/>
              </a:pPr>
              <a:t>‹#›</a:t>
            </a:fld>
            <a:endParaRPr lang="en-US" sz="1000" b="0" i="0" u="none" dirty="0">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57"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rotWithShape="1">
          <a:blip r:embed="rId3">
            <a:alphaModFix/>
          </a:blip>
          <a:stretch>
            <a:fillRect/>
          </a:stretch>
        </a:blipFill>
        <a:effectLst/>
      </p:bgPr>
    </p:bg>
    <p:spTree>
      <p:nvGrpSpPr>
        <p:cNvPr id="1" name="Shape 147"/>
        <p:cNvGrpSpPr/>
        <p:nvPr/>
      </p:nvGrpSpPr>
      <p:grpSpPr>
        <a:xfrm>
          <a:off x="0" y="0"/>
          <a:ext cx="0" cy="0"/>
          <a:chOff x="0" y="0"/>
          <a:chExt cx="0" cy="0"/>
        </a:xfrm>
      </p:grpSpPr>
      <p:sp>
        <p:nvSpPr>
          <p:cNvPr id="148" name="Shape 148"/>
          <p:cNvSpPr/>
          <p:nvPr/>
        </p:nvSpPr>
        <p:spPr>
          <a:xfrm>
            <a:off x="500062" y="5945187"/>
            <a:ext cx="4940299" cy="920749"/>
          </a:xfrm>
          <a:custGeom>
            <a:avLst/>
            <a:gdLst/>
            <a:ahLst/>
            <a:cxnLst/>
            <a:rect l="0" t="0" r="0" b="0"/>
            <a:pathLst>
              <a:path w="120000" h="120000" extrusionOk="0">
                <a:moveTo>
                  <a:pt x="0" y="712"/>
                </a:moveTo>
                <a:lnTo>
                  <a:pt x="119999" y="120000"/>
                </a:lnTo>
                <a:lnTo>
                  <a:pt x="89106" y="120000"/>
                </a:lnTo>
                <a:lnTo>
                  <a:pt x="16" y="0"/>
                </a:lnTo>
              </a:path>
            </a:pathLst>
          </a:custGeom>
          <a:solidFill>
            <a:srgbClr val="9FCBDC">
              <a:alpha val="39607"/>
            </a:srgbClr>
          </a:soli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dirty="0">
              <a:solidFill>
                <a:schemeClr val="lt1"/>
              </a:solidFill>
              <a:latin typeface="Arial"/>
              <a:ea typeface="Arial"/>
              <a:cs typeface="Arial"/>
              <a:sym typeface="Arial"/>
            </a:endParaRPr>
          </a:p>
        </p:txBody>
      </p:sp>
      <p:sp>
        <p:nvSpPr>
          <p:cNvPr id="149" name="Shape 149"/>
          <p:cNvSpPr/>
          <p:nvPr/>
        </p:nvSpPr>
        <p:spPr>
          <a:xfrm>
            <a:off x="485775" y="5938837"/>
            <a:ext cx="3690937" cy="933450"/>
          </a:xfrm>
          <a:custGeom>
            <a:avLst/>
            <a:gdLst/>
            <a:ahLst/>
            <a:cxnLst/>
            <a:rect l="0" t="0" r="0" b="0"/>
            <a:pathLst>
              <a:path w="120000" h="120000" extrusionOk="0">
                <a:moveTo>
                  <a:pt x="0" y="0"/>
                </a:moveTo>
                <a:lnTo>
                  <a:pt x="119999" y="119387"/>
                </a:lnTo>
                <a:lnTo>
                  <a:pt x="94759" y="120000"/>
                </a:lnTo>
                <a:lnTo>
                  <a:pt x="257" y="816"/>
                </a:lnTo>
              </a:path>
            </a:pathLst>
          </a:custGeom>
          <a:solidFill>
            <a:srgbClr val="000000"/>
          </a:soli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dirty="0">
              <a:solidFill>
                <a:schemeClr val="lt1"/>
              </a:solidFill>
              <a:latin typeface="Arial"/>
              <a:ea typeface="Arial"/>
              <a:cs typeface="Arial"/>
              <a:sym typeface="Arial"/>
            </a:endParaRPr>
          </a:p>
        </p:txBody>
      </p:sp>
      <p:grpSp>
        <p:nvGrpSpPr>
          <p:cNvPr id="150" name="Shape 150"/>
          <p:cNvGrpSpPr/>
          <p:nvPr/>
        </p:nvGrpSpPr>
        <p:grpSpPr>
          <a:xfrm>
            <a:off x="-6350" y="5791200"/>
            <a:ext cx="3402011" cy="1079499"/>
            <a:chOff x="-6350" y="5791200"/>
            <a:chExt cx="3402011" cy="1079499"/>
          </a:xfrm>
        </p:grpSpPr>
        <p:pic>
          <p:nvPicPr>
            <p:cNvPr id="151" name="Shape 151"/>
            <p:cNvPicPr preferRelativeResize="0"/>
            <p:nvPr/>
          </p:nvPicPr>
          <p:blipFill rotWithShape="1">
            <a:blip r:embed="rId4">
              <a:alphaModFix/>
            </a:blip>
            <a:srcRect/>
            <a:stretch/>
          </p:blipFill>
          <p:spPr>
            <a:xfrm>
              <a:off x="-6350" y="5791200"/>
              <a:ext cx="3402011" cy="1079499"/>
            </a:xfrm>
            <a:prstGeom prst="rect">
              <a:avLst/>
            </a:prstGeom>
            <a:noFill/>
            <a:ln>
              <a:noFill/>
            </a:ln>
          </p:spPr>
        </p:pic>
        <p:sp>
          <p:nvSpPr>
            <p:cNvPr id="152" name="Shape 152"/>
            <p:cNvSpPr txBox="1"/>
            <p:nvPr/>
          </p:nvSpPr>
          <p:spPr>
            <a:xfrm>
              <a:off x="277812" y="6421437"/>
              <a:ext cx="1700212" cy="360362"/>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dirty="0">
                <a:solidFill>
                  <a:schemeClr val="lt1"/>
                </a:solidFill>
                <a:latin typeface="Arial"/>
                <a:ea typeface="Arial"/>
                <a:cs typeface="Arial"/>
                <a:sym typeface="Arial"/>
              </a:endParaRPr>
            </a:p>
          </p:txBody>
        </p:sp>
      </p:grpSp>
      <p:pic>
        <p:nvPicPr>
          <p:cNvPr id="153" name="Shape 153"/>
          <p:cNvPicPr preferRelativeResize="0"/>
          <p:nvPr/>
        </p:nvPicPr>
        <p:blipFill rotWithShape="1">
          <a:blip r:embed="rId5">
            <a:alphaModFix/>
          </a:blip>
          <a:srcRect/>
          <a:stretch/>
        </p:blipFill>
        <p:spPr>
          <a:xfrm>
            <a:off x="-19050" y="5778500"/>
            <a:ext cx="3421062" cy="1098550"/>
          </a:xfrm>
          <a:prstGeom prst="rect">
            <a:avLst/>
          </a:prstGeom>
          <a:noFill/>
          <a:ln>
            <a:noFill/>
          </a:ln>
        </p:spPr>
      </p:pic>
      <p:sp>
        <p:nvSpPr>
          <p:cNvPr id="154" name="Shape 154"/>
          <p:cNvSpPr/>
          <p:nvPr/>
        </p:nvSpPr>
        <p:spPr>
          <a:xfrm>
            <a:off x="8664575" y="4987925"/>
            <a:ext cx="182561" cy="228600"/>
          </a:xfrm>
          <a:prstGeom prst="chevron">
            <a:avLst>
              <a:gd name="adj" fmla="val 10800"/>
            </a:avLst>
          </a:prstGeom>
          <a:gradFill>
            <a:gsLst>
              <a:gs pos="0">
                <a:srgbClr val="1389A6"/>
              </a:gs>
              <a:gs pos="72000">
                <a:srgbClr val="50B8DA"/>
              </a:gs>
              <a:gs pos="100000">
                <a:srgbClr val="7FC4DD"/>
              </a:gs>
            </a:gsLst>
            <a:lin ang="16200000" scaled="0"/>
          </a:gradFill>
          <a:ln w="9525" cap="rnd" cmpd="sng">
            <a:solidFill>
              <a:srgbClr val="1E768C"/>
            </a:solidFill>
            <a:prstDash val="solid"/>
            <a:miter/>
            <a:headEnd type="none" w="med" len="med"/>
            <a:tailEnd type="none" w="med" len="med"/>
          </a:ln>
          <a:effectLst>
            <a:outerShdw blurRad="63500" dist="25400" dir="5400000">
              <a:srgbClr val="000000">
                <a:alpha val="45882"/>
              </a:srgbClr>
            </a:outerShdw>
          </a:effectLst>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dirty="0">
              <a:solidFill>
                <a:schemeClr val="lt1"/>
              </a:solidFill>
              <a:latin typeface="Arial"/>
              <a:ea typeface="Arial"/>
              <a:cs typeface="Arial"/>
              <a:sym typeface="Arial"/>
            </a:endParaRPr>
          </a:p>
        </p:txBody>
      </p:sp>
      <p:sp>
        <p:nvSpPr>
          <p:cNvPr id="155" name="Shape 155"/>
          <p:cNvSpPr/>
          <p:nvPr/>
        </p:nvSpPr>
        <p:spPr>
          <a:xfrm>
            <a:off x="8477250" y="4987925"/>
            <a:ext cx="182561" cy="228600"/>
          </a:xfrm>
          <a:prstGeom prst="chevron">
            <a:avLst>
              <a:gd name="adj" fmla="val 10800"/>
            </a:avLst>
          </a:prstGeom>
          <a:gradFill>
            <a:gsLst>
              <a:gs pos="0">
                <a:srgbClr val="1389A6"/>
              </a:gs>
              <a:gs pos="72000">
                <a:srgbClr val="50B8DA"/>
              </a:gs>
              <a:gs pos="100000">
                <a:srgbClr val="7FC4DD"/>
              </a:gs>
            </a:gsLst>
            <a:lin ang="16200000" scaled="0"/>
          </a:gradFill>
          <a:ln w="9525" cap="rnd" cmpd="sng">
            <a:solidFill>
              <a:srgbClr val="1E768C"/>
            </a:solidFill>
            <a:prstDash val="solid"/>
            <a:miter/>
            <a:headEnd type="none" w="med" len="med"/>
            <a:tailEnd type="none" w="med" len="med"/>
          </a:ln>
          <a:effectLst>
            <a:outerShdw blurRad="63500" dist="25400" dir="5400000">
              <a:srgbClr val="000000">
                <a:alpha val="45882"/>
              </a:srgbClr>
            </a:outerShdw>
          </a:effectLst>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dirty="0">
              <a:solidFill>
                <a:schemeClr val="lt1"/>
              </a:solidFill>
              <a:latin typeface="Arial"/>
              <a:ea typeface="Arial"/>
              <a:cs typeface="Arial"/>
              <a:sym typeface="Arial"/>
            </a:endParaRPr>
          </a:p>
        </p:txBody>
      </p:sp>
      <p:sp>
        <p:nvSpPr>
          <p:cNvPr id="156" name="Shape 156"/>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4100" b="1" i="0" u="none" strike="noStrike" cap="none">
                <a:solidFill>
                  <a:schemeClr val="lt2"/>
                </a:solidFill>
                <a:latin typeface="Rambla"/>
                <a:ea typeface="Rambla"/>
                <a:cs typeface="Rambla"/>
                <a:sym typeface="Rambla"/>
              </a:defRPr>
            </a:lvl1pPr>
            <a:lvl2pPr marL="0" marR="0" lvl="1" indent="0" algn="l" rtl="0">
              <a:spcBef>
                <a:spcPts val="0"/>
              </a:spcBef>
              <a:spcAft>
                <a:spcPts val="0"/>
              </a:spcAft>
              <a:buNone/>
              <a:defRPr sz="4100" b="1" i="0" u="none" strike="noStrike" cap="none">
                <a:solidFill>
                  <a:schemeClr val="lt2"/>
                </a:solidFill>
                <a:latin typeface="Rambla"/>
                <a:ea typeface="Rambla"/>
                <a:cs typeface="Rambla"/>
                <a:sym typeface="Rambla"/>
              </a:defRPr>
            </a:lvl2pPr>
            <a:lvl3pPr marL="0" marR="0" lvl="2" indent="0" algn="l" rtl="0">
              <a:spcBef>
                <a:spcPts val="0"/>
              </a:spcBef>
              <a:spcAft>
                <a:spcPts val="0"/>
              </a:spcAft>
              <a:buNone/>
              <a:defRPr sz="4100" b="1" i="0" u="none" strike="noStrike" cap="none">
                <a:solidFill>
                  <a:schemeClr val="lt2"/>
                </a:solidFill>
                <a:latin typeface="Rambla"/>
                <a:ea typeface="Rambla"/>
                <a:cs typeface="Rambla"/>
                <a:sym typeface="Rambla"/>
              </a:defRPr>
            </a:lvl3pPr>
            <a:lvl4pPr marL="0" marR="0" lvl="3" indent="0" algn="l" rtl="0">
              <a:spcBef>
                <a:spcPts val="0"/>
              </a:spcBef>
              <a:spcAft>
                <a:spcPts val="0"/>
              </a:spcAft>
              <a:buNone/>
              <a:defRPr sz="4100" b="1" i="0" u="none" strike="noStrike" cap="none">
                <a:solidFill>
                  <a:schemeClr val="lt2"/>
                </a:solidFill>
                <a:latin typeface="Rambla"/>
                <a:ea typeface="Rambla"/>
                <a:cs typeface="Rambla"/>
                <a:sym typeface="Rambla"/>
              </a:defRPr>
            </a:lvl4pPr>
            <a:lvl5pPr marL="0" marR="0" lvl="4" indent="0" algn="l" rtl="0">
              <a:spcBef>
                <a:spcPts val="0"/>
              </a:spcBef>
              <a:spcAft>
                <a:spcPts val="0"/>
              </a:spcAft>
              <a:buNone/>
              <a:defRPr sz="4100" b="1" i="0" u="none" strike="noStrike" cap="none">
                <a:solidFill>
                  <a:schemeClr val="lt2"/>
                </a:solidFill>
                <a:latin typeface="Rambla"/>
                <a:ea typeface="Rambla"/>
                <a:cs typeface="Rambla"/>
                <a:sym typeface="Rambla"/>
              </a:defRPr>
            </a:lvl5pPr>
            <a:lvl6pPr marL="457200" marR="0" lvl="5" indent="0" algn="l" rtl="0">
              <a:spcBef>
                <a:spcPts val="0"/>
              </a:spcBef>
              <a:spcAft>
                <a:spcPts val="0"/>
              </a:spcAft>
              <a:buNone/>
              <a:defRPr sz="4100" b="1" i="0" u="none" strike="noStrike" cap="none">
                <a:solidFill>
                  <a:schemeClr val="lt2"/>
                </a:solidFill>
                <a:latin typeface="Rambla"/>
                <a:ea typeface="Rambla"/>
                <a:cs typeface="Rambla"/>
                <a:sym typeface="Rambla"/>
              </a:defRPr>
            </a:lvl6pPr>
            <a:lvl7pPr marL="914400" marR="0" lvl="6" indent="0" algn="l" rtl="0">
              <a:spcBef>
                <a:spcPts val="0"/>
              </a:spcBef>
              <a:spcAft>
                <a:spcPts val="0"/>
              </a:spcAft>
              <a:buNone/>
              <a:defRPr sz="4100" b="1" i="0" u="none" strike="noStrike" cap="none">
                <a:solidFill>
                  <a:schemeClr val="lt2"/>
                </a:solidFill>
                <a:latin typeface="Rambla"/>
                <a:ea typeface="Rambla"/>
                <a:cs typeface="Rambla"/>
                <a:sym typeface="Rambla"/>
              </a:defRPr>
            </a:lvl7pPr>
            <a:lvl8pPr marL="1371600" marR="0" lvl="7" indent="0" algn="l" rtl="0">
              <a:spcBef>
                <a:spcPts val="0"/>
              </a:spcBef>
              <a:spcAft>
                <a:spcPts val="0"/>
              </a:spcAft>
              <a:buNone/>
              <a:defRPr sz="4100" b="1" i="0" u="none" strike="noStrike" cap="none">
                <a:solidFill>
                  <a:schemeClr val="lt2"/>
                </a:solidFill>
                <a:latin typeface="Rambla"/>
                <a:ea typeface="Rambla"/>
                <a:cs typeface="Rambla"/>
                <a:sym typeface="Rambla"/>
              </a:defRPr>
            </a:lvl8pPr>
            <a:lvl9pPr marL="1828800" marR="0" lvl="8" indent="0" algn="l" rtl="0">
              <a:spcBef>
                <a:spcPts val="0"/>
              </a:spcBef>
              <a:spcAft>
                <a:spcPts val="0"/>
              </a:spcAft>
              <a:buNone/>
              <a:defRPr sz="4100" b="1" i="0" u="none" strike="noStrike" cap="none">
                <a:solidFill>
                  <a:schemeClr val="lt2"/>
                </a:solidFill>
                <a:latin typeface="Rambla"/>
                <a:ea typeface="Rambla"/>
                <a:cs typeface="Rambla"/>
                <a:sym typeface="Rambla"/>
              </a:defRPr>
            </a:lvl9pPr>
          </a:lstStyle>
          <a:p>
            <a:endParaRPr/>
          </a:p>
        </p:txBody>
      </p:sp>
      <p:sp>
        <p:nvSpPr>
          <p:cNvPr id="157" name="Shape 157"/>
          <p:cNvSpPr txBox="1">
            <a:spLocks noGrp="1"/>
          </p:cNvSpPr>
          <p:nvPr>
            <p:ph type="body" idx="1"/>
          </p:nvPr>
        </p:nvSpPr>
        <p:spPr>
          <a:xfrm>
            <a:off x="457200" y="1481137"/>
            <a:ext cx="8229600" cy="4525961"/>
          </a:xfrm>
          <a:prstGeom prst="rect">
            <a:avLst/>
          </a:prstGeom>
          <a:noFill/>
          <a:ln>
            <a:noFill/>
          </a:ln>
        </p:spPr>
        <p:txBody>
          <a:bodyPr lIns="91425" tIns="91425" rIns="91425" bIns="91425" anchor="t" anchorCtr="0"/>
          <a:lstStyle>
            <a:lvl1pPr marL="365125" marR="0" lvl="0" indent="-146939" algn="l" rtl="0">
              <a:spcBef>
                <a:spcPts val="400"/>
              </a:spcBef>
              <a:spcAft>
                <a:spcPts val="0"/>
              </a:spcAft>
              <a:buClr>
                <a:schemeClr val="accent1"/>
              </a:buClr>
              <a:buSzPct val="68000"/>
              <a:buFont typeface="Noto Sans Symbols"/>
              <a:buChar char="▶"/>
              <a:defRPr sz="2700" b="0" i="0" u="none" strike="noStrike" cap="none">
                <a:solidFill>
                  <a:schemeClr val="lt1"/>
                </a:solidFill>
                <a:latin typeface="Rambla"/>
                <a:ea typeface="Rambla"/>
                <a:cs typeface="Rambla"/>
                <a:sym typeface="Rambla"/>
              </a:defRPr>
            </a:lvl1pPr>
            <a:lvl2pPr marL="620713" marR="0" lvl="1" indent="-93662" algn="l" rtl="0">
              <a:spcBef>
                <a:spcPts val="325"/>
              </a:spcBef>
              <a:spcAft>
                <a:spcPts val="0"/>
              </a:spcAft>
              <a:buClr>
                <a:schemeClr val="accent1"/>
              </a:buClr>
              <a:buSzPct val="100000"/>
              <a:buFont typeface="Verdana"/>
              <a:buChar char="◦"/>
              <a:defRPr sz="2300" b="0" i="0" u="none" strike="noStrike" cap="none">
                <a:solidFill>
                  <a:schemeClr val="lt1"/>
                </a:solidFill>
                <a:latin typeface="Rambla"/>
                <a:ea typeface="Rambla"/>
                <a:cs typeface="Rambla"/>
                <a:sym typeface="Rambla"/>
              </a:defRPr>
            </a:lvl2pPr>
            <a:lvl3pPr marL="858838" marR="0" lvl="2" indent="-103187" algn="l" rtl="0">
              <a:spcBef>
                <a:spcPts val="350"/>
              </a:spcBef>
              <a:spcAft>
                <a:spcPts val="0"/>
              </a:spcAft>
              <a:buClr>
                <a:schemeClr val="accent2"/>
              </a:buClr>
              <a:buSzPct val="100000"/>
              <a:buFont typeface="Noto Sans Symbols"/>
              <a:buChar char="⚫"/>
              <a:defRPr sz="2100" b="0" i="0" u="none" strike="noStrike" cap="none">
                <a:solidFill>
                  <a:schemeClr val="lt1"/>
                </a:solidFill>
                <a:latin typeface="Rambla"/>
                <a:ea typeface="Rambla"/>
                <a:cs typeface="Rambla"/>
                <a:sym typeface="Rambla"/>
              </a:defRPr>
            </a:lvl3pPr>
            <a:lvl4pPr marL="1143000" marR="0" lvl="3" indent="-107950" algn="l" rtl="0">
              <a:spcBef>
                <a:spcPts val="350"/>
              </a:spcBef>
              <a:spcAft>
                <a:spcPts val="0"/>
              </a:spcAft>
              <a:buClr>
                <a:schemeClr val="accent2"/>
              </a:buClr>
              <a:buSzPct val="100000"/>
              <a:buFont typeface="Noto Sans Symbols"/>
              <a:buChar char="⚫"/>
              <a:defRPr sz="1900" b="0" i="0" u="none" strike="noStrike" cap="none">
                <a:solidFill>
                  <a:schemeClr val="lt1"/>
                </a:solidFill>
                <a:latin typeface="Rambla"/>
                <a:ea typeface="Rambla"/>
                <a:cs typeface="Rambla"/>
                <a:sym typeface="Rambla"/>
              </a:defRPr>
            </a:lvl4pPr>
            <a:lvl5pPr marL="1371600" marR="0" lvl="4" indent="-114300" algn="l" rtl="0">
              <a:spcBef>
                <a:spcPts val="350"/>
              </a:spcBef>
              <a:spcAft>
                <a:spcPts val="0"/>
              </a:spcAft>
              <a:buClr>
                <a:schemeClr val="accent2"/>
              </a:buClr>
              <a:buSzPct val="100000"/>
              <a:buFont typeface="Noto Sans Symbols"/>
              <a:buChar char="⚫"/>
              <a:defRPr sz="1800" b="0" i="0" u="none" strike="noStrike" cap="none">
                <a:solidFill>
                  <a:schemeClr val="lt1"/>
                </a:solidFill>
                <a:latin typeface="Rambla"/>
                <a:ea typeface="Rambla"/>
                <a:cs typeface="Rambla"/>
                <a:sym typeface="Rambla"/>
              </a:defRPr>
            </a:lvl5pPr>
            <a:lvl6pPr marL="1600200" marR="0" lvl="5" indent="-114300" algn="l" rtl="0">
              <a:spcBef>
                <a:spcPts val="350"/>
              </a:spcBef>
              <a:buClr>
                <a:schemeClr val="accent3"/>
              </a:buClr>
              <a:buSzPct val="100000"/>
              <a:buFont typeface="Noto Sans Symbols"/>
              <a:buChar char="◾"/>
              <a:defRPr sz="1800" b="0" i="0" u="none" strike="noStrike" cap="none">
                <a:solidFill>
                  <a:schemeClr val="lt1"/>
                </a:solidFill>
                <a:latin typeface="Rambla"/>
                <a:ea typeface="Rambla"/>
                <a:cs typeface="Rambla"/>
                <a:sym typeface="Rambla"/>
              </a:defRPr>
            </a:lvl6pPr>
            <a:lvl7pPr marL="1828800" marR="0" lvl="6" indent="-127000" algn="l" rtl="0">
              <a:spcBef>
                <a:spcPts val="350"/>
              </a:spcBef>
              <a:buClr>
                <a:schemeClr val="accent3"/>
              </a:buClr>
              <a:buSzPct val="100000"/>
              <a:buFont typeface="Noto Sans Symbols"/>
              <a:buChar char="◾"/>
              <a:defRPr sz="1600" b="0" i="0" u="none" strike="noStrike" cap="none">
                <a:solidFill>
                  <a:schemeClr val="lt1"/>
                </a:solidFill>
                <a:latin typeface="Rambla"/>
                <a:ea typeface="Rambla"/>
                <a:cs typeface="Rambla"/>
                <a:sym typeface="Rambla"/>
              </a:defRPr>
            </a:lvl7pPr>
            <a:lvl8pPr marL="2057400" marR="0" lvl="7" indent="-127000" algn="l" rtl="0">
              <a:spcBef>
                <a:spcPts val="350"/>
              </a:spcBef>
              <a:buClr>
                <a:schemeClr val="accent3"/>
              </a:buClr>
              <a:buSzPct val="100000"/>
              <a:buFont typeface="Noto Sans Symbols"/>
              <a:buChar char="◾"/>
              <a:defRPr sz="1600" b="0" i="0" u="none" strike="noStrike" cap="none">
                <a:solidFill>
                  <a:schemeClr val="lt1"/>
                </a:solidFill>
                <a:latin typeface="Rambla"/>
                <a:ea typeface="Rambla"/>
                <a:cs typeface="Rambla"/>
                <a:sym typeface="Rambla"/>
              </a:defRPr>
            </a:lvl8pPr>
            <a:lvl9pPr marL="2286000" marR="0" lvl="8" indent="-127000" algn="l" rtl="0">
              <a:spcBef>
                <a:spcPts val="350"/>
              </a:spcBef>
              <a:buClr>
                <a:schemeClr val="accent3"/>
              </a:buClr>
              <a:buSzPct val="100000"/>
              <a:buFont typeface="Noto Sans Symbols"/>
              <a:buChar char="◾"/>
              <a:defRPr sz="1600" b="0" i="0" u="none" strike="noStrike" cap="none">
                <a:solidFill>
                  <a:schemeClr val="lt1"/>
                </a:solidFill>
                <a:latin typeface="Rambla"/>
                <a:ea typeface="Rambla"/>
                <a:cs typeface="Rambla"/>
                <a:sym typeface="Rambla"/>
              </a:defRPr>
            </a:lvl9pPr>
          </a:lstStyle>
          <a:p>
            <a:endParaRPr/>
          </a:p>
        </p:txBody>
      </p:sp>
      <p:sp>
        <p:nvSpPr>
          <p:cNvPr id="158" name="Shape 158"/>
          <p:cNvSpPr txBox="1">
            <a:spLocks noGrp="1"/>
          </p:cNvSpPr>
          <p:nvPr>
            <p:ph type="dt" idx="10"/>
          </p:nvPr>
        </p:nvSpPr>
        <p:spPr>
          <a:xfrm>
            <a:off x="6727825" y="6408737"/>
            <a:ext cx="1919287" cy="365125"/>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None/>
              <a:defRPr sz="1000" b="0" i="0" u="none">
                <a:solidFill>
                  <a:schemeClr val="lt1"/>
                </a:solidFill>
                <a:latin typeface="Arial"/>
                <a:ea typeface="Arial"/>
                <a:cs typeface="Arial"/>
                <a:sym typeface="Arial"/>
              </a:defRPr>
            </a:lvl1pPr>
            <a:lvl2pPr marL="457200" marR="0" lvl="1"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9pPr>
          </a:lstStyle>
          <a:p>
            <a:endParaRPr dirty="0"/>
          </a:p>
        </p:txBody>
      </p:sp>
      <p:sp>
        <p:nvSpPr>
          <p:cNvPr id="159" name="Shape 159"/>
          <p:cNvSpPr txBox="1">
            <a:spLocks noGrp="1"/>
          </p:cNvSpPr>
          <p:nvPr>
            <p:ph type="ftr" idx="11"/>
          </p:nvPr>
        </p:nvSpPr>
        <p:spPr>
          <a:xfrm>
            <a:off x="4379912" y="6408737"/>
            <a:ext cx="2351086" cy="365125"/>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None/>
              <a:defRPr sz="1800" b="0" i="0" u="none">
                <a:solidFill>
                  <a:schemeClr val="lt1"/>
                </a:solidFill>
                <a:latin typeface="Arial"/>
                <a:ea typeface="Arial"/>
                <a:cs typeface="Arial"/>
                <a:sym typeface="Arial"/>
              </a:defRPr>
            </a:lvl1pPr>
            <a:lvl2pPr marL="457200" marR="0" lvl="1"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9pPr>
          </a:lstStyle>
          <a:p>
            <a:endParaRPr dirty="0"/>
          </a:p>
        </p:txBody>
      </p:sp>
      <p:sp>
        <p:nvSpPr>
          <p:cNvPr id="160" name="Shape 160"/>
          <p:cNvSpPr txBox="1">
            <a:spLocks noGrp="1"/>
          </p:cNvSpPr>
          <p:nvPr>
            <p:ph type="sldNum" idx="12"/>
          </p:nvPr>
        </p:nvSpPr>
        <p:spPr>
          <a:xfrm>
            <a:off x="8647111" y="6408737"/>
            <a:ext cx="366711" cy="365125"/>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lt1"/>
              </a:buClr>
              <a:buSzPct val="25000"/>
              <a:buFont typeface="Arial"/>
              <a:buNone/>
            </a:pPr>
            <a:fld id="{00000000-1234-1234-1234-123412341234}" type="slidenum">
              <a:rPr lang="en-US" sz="1000" b="0" i="0" u="none">
                <a:solidFill>
                  <a:schemeClr val="lt1"/>
                </a:solidFill>
                <a:latin typeface="Arial"/>
                <a:ea typeface="Arial"/>
                <a:cs typeface="Arial"/>
                <a:sym typeface="Arial"/>
              </a:rPr>
              <a:pPr marL="0" marR="0" lvl="0" indent="0" algn="r" rtl="0">
                <a:lnSpc>
                  <a:spcPct val="100000"/>
                </a:lnSpc>
                <a:spcBef>
                  <a:spcPts val="0"/>
                </a:spcBef>
                <a:spcAft>
                  <a:spcPts val="0"/>
                </a:spcAft>
                <a:buClr>
                  <a:schemeClr val="lt1"/>
                </a:buClr>
                <a:buSzPct val="25000"/>
                <a:buFont typeface="Arial"/>
                <a:buNone/>
              </a:pPr>
              <a:t>‹#›</a:t>
            </a:fld>
            <a:endParaRPr lang="en-US" sz="1000" b="0" i="0" u="none" dirty="0">
              <a:solidFill>
                <a:schemeClr val="lt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58"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xml"/><Relationship Id="rId5" Type="http://schemas.openxmlformats.org/officeDocument/2006/relationships/hyperlink" Target="https://www.branddrivendigital.com/tom-peters-on-excellence-and-personal-branding/" TargetMode="External"/><Relationship Id="rId4" Type="http://schemas.openxmlformats.org/officeDocument/2006/relationships/hyperlink" Target="http://www.fastcompany.com/magazine/10/brandyou.html" TargetMode="Externa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Shape 172"/>
          <p:cNvSpPr txBox="1">
            <a:spLocks noGrp="1"/>
          </p:cNvSpPr>
          <p:nvPr>
            <p:ph type="ctrTitle"/>
          </p:nvPr>
        </p:nvSpPr>
        <p:spPr>
          <a:xfrm>
            <a:off x="265112" y="0"/>
            <a:ext cx="8613900" cy="3505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2"/>
              </a:buClr>
              <a:buSzPct val="25000"/>
              <a:buFont typeface="Rambla"/>
              <a:buNone/>
            </a:pPr>
            <a:r>
              <a:rPr lang="en-US" sz="2520" b="1" i="0" u="none" strike="noStrike" cap="none" dirty="0">
                <a:solidFill>
                  <a:schemeClr val="dk1"/>
                </a:solidFill>
                <a:latin typeface="+mn-lt"/>
                <a:ea typeface="Arial"/>
                <a:cs typeface="Calibri" panose="020F0502020204030204" pitchFamily="34" charset="0"/>
                <a:sym typeface="Arial"/>
              </a:rPr>
              <a:t>School of Business and IT</a:t>
            </a:r>
            <a:br>
              <a:rPr lang="en-US" sz="2520" b="1" i="0" u="none" strike="noStrike" cap="none" dirty="0">
                <a:solidFill>
                  <a:schemeClr val="dk1"/>
                </a:solidFill>
                <a:latin typeface="+mn-lt"/>
                <a:ea typeface="Arial"/>
                <a:cs typeface="Calibri" panose="020F0502020204030204" pitchFamily="34" charset="0"/>
                <a:sym typeface="Arial"/>
              </a:rPr>
            </a:br>
            <a:br>
              <a:rPr lang="en-US" sz="2520" b="1" i="0" u="none" strike="noStrike" cap="none" dirty="0">
                <a:solidFill>
                  <a:schemeClr val="dk1"/>
                </a:solidFill>
                <a:latin typeface="+mn-lt"/>
                <a:ea typeface="Arial"/>
                <a:cs typeface="Calibri" panose="020F0502020204030204" pitchFamily="34" charset="0"/>
                <a:sym typeface="Arial"/>
              </a:rPr>
            </a:br>
            <a:r>
              <a:rPr lang="en-US" sz="2520" b="1" i="0" u="none" strike="noStrike" cap="none" dirty="0">
                <a:solidFill>
                  <a:schemeClr val="dk1"/>
                </a:solidFill>
                <a:latin typeface="+mn-lt"/>
                <a:ea typeface="Arial"/>
                <a:cs typeface="Calibri" panose="020F0502020204030204" pitchFamily="34" charset="0"/>
                <a:sym typeface="Arial"/>
              </a:rPr>
              <a:t>GB530 Marketing Management</a:t>
            </a:r>
            <a:br>
              <a:rPr lang="en-US" sz="2520" b="1" i="0" u="none" strike="noStrike" cap="none" dirty="0">
                <a:solidFill>
                  <a:schemeClr val="dk1"/>
                </a:solidFill>
                <a:latin typeface="+mn-lt"/>
                <a:ea typeface="Arial"/>
                <a:cs typeface="Calibri" panose="020F0502020204030204" pitchFamily="34" charset="0"/>
                <a:sym typeface="Arial"/>
              </a:rPr>
            </a:br>
            <a:r>
              <a:rPr lang="en-US" sz="2520" b="1" i="0" u="none" strike="noStrike" cap="none" dirty="0">
                <a:solidFill>
                  <a:schemeClr val="dk1"/>
                </a:solidFill>
                <a:latin typeface="+mn-lt"/>
                <a:ea typeface="Arial"/>
                <a:cs typeface="Calibri" panose="020F0502020204030204" pitchFamily="34" charset="0"/>
                <a:sym typeface="Arial"/>
              </a:rPr>
              <a:t>Personal Marketing Plan</a:t>
            </a:r>
            <a:br>
              <a:rPr lang="en-US" sz="2520" b="1" i="0" u="none" strike="noStrike" cap="none" dirty="0">
                <a:solidFill>
                  <a:schemeClr val="dk1"/>
                </a:solidFill>
                <a:latin typeface="+mn-lt"/>
                <a:ea typeface="Arial"/>
                <a:cs typeface="Calibri" panose="020F0502020204030204" pitchFamily="34" charset="0"/>
                <a:sym typeface="Arial"/>
              </a:rPr>
            </a:br>
            <a:endParaRPr lang="en-US" sz="2520" b="0" i="0" u="none" strike="noStrike" cap="none" dirty="0">
              <a:solidFill>
                <a:schemeClr val="dk1"/>
              </a:solidFill>
              <a:latin typeface="+mn-lt"/>
              <a:ea typeface="Arial"/>
              <a:cs typeface="Calibri" panose="020F0502020204030204" pitchFamily="34" charset="0"/>
              <a:sym typeface="Arial"/>
            </a:endParaRPr>
          </a:p>
        </p:txBody>
      </p:sp>
      <p:sp>
        <p:nvSpPr>
          <p:cNvPr id="173" name="Shape 173"/>
          <p:cNvSpPr txBox="1"/>
          <p:nvPr/>
        </p:nvSpPr>
        <p:spPr>
          <a:xfrm>
            <a:off x="1981200" y="4343400"/>
            <a:ext cx="6400799" cy="457200"/>
          </a:xfrm>
          <a:prstGeom prst="rect">
            <a:avLst/>
          </a:prstGeom>
          <a:noFill/>
          <a:ln>
            <a:noFill/>
          </a:ln>
        </p:spPr>
        <p:txBody>
          <a:bodyPr lIns="91425" tIns="45700" rIns="91425" bIns="45700" anchor="t" anchorCtr="0">
            <a:noAutofit/>
          </a:bodyPr>
          <a:lstStyle/>
          <a:p>
            <a:pPr marL="0" marR="0" lvl="0" indent="0" algn="r" rtl="0">
              <a:lnSpc>
                <a:spcPct val="80000"/>
              </a:lnSpc>
              <a:spcBef>
                <a:spcPts val="0"/>
              </a:spcBef>
              <a:spcAft>
                <a:spcPts val="0"/>
              </a:spcAft>
              <a:buClr>
                <a:srgbClr val="0033CC"/>
              </a:buClr>
              <a:buSzPct val="25000"/>
              <a:buFont typeface="Verdana"/>
              <a:buNone/>
            </a:pPr>
            <a:r>
              <a:rPr lang="en-US" sz="3200" b="1" i="0" u="none" dirty="0">
                <a:solidFill>
                  <a:srgbClr val="0033CC"/>
                </a:solidFill>
                <a:latin typeface="Calibri" panose="020F0502020204030204" pitchFamily="34" charset="0"/>
                <a:ea typeface="Verdana"/>
                <a:cs typeface="Calibri" panose="020F0502020204030204" pitchFamily="34" charset="0"/>
                <a:sym typeface="Verdana"/>
              </a:rPr>
              <a:t>TEMPLATE</a:t>
            </a:r>
          </a:p>
          <a:p>
            <a:pPr marL="0" marR="0" lvl="0" indent="0" algn="r" rtl="0">
              <a:lnSpc>
                <a:spcPct val="80000"/>
              </a:lnSpc>
              <a:spcBef>
                <a:spcPts val="0"/>
              </a:spcBef>
              <a:spcAft>
                <a:spcPts val="0"/>
              </a:spcAft>
              <a:buClr>
                <a:srgbClr val="0033CC"/>
              </a:buClr>
              <a:buSzPct val="25000"/>
              <a:buFont typeface="Arial"/>
              <a:buNone/>
            </a:pPr>
            <a:r>
              <a:rPr lang="en-US" sz="1800" b="1" i="0" u="none" dirty="0">
                <a:solidFill>
                  <a:srgbClr val="0033CC"/>
                </a:solidFill>
                <a:latin typeface="Calibri" panose="020F0502020204030204" pitchFamily="34" charset="0"/>
                <a:cs typeface="Calibri" panose="020F0502020204030204" pitchFamily="34" charset="0"/>
                <a:sym typeface="Arial"/>
              </a:rPr>
              <a:t>Use this template as your guide to success!</a:t>
            </a:r>
          </a:p>
          <a:p>
            <a:pPr marL="0" marR="0" lvl="0" indent="0" algn="l" rtl="0">
              <a:lnSpc>
                <a:spcPct val="100000"/>
              </a:lnSpc>
              <a:spcBef>
                <a:spcPts val="0"/>
              </a:spcBef>
              <a:spcAft>
                <a:spcPts val="0"/>
              </a:spcAft>
              <a:buNone/>
            </a:pPr>
            <a:endParaRPr sz="1800" b="1" i="0" u="none" dirty="0">
              <a:solidFill>
                <a:srgbClr val="0033CC"/>
              </a:solidFill>
              <a:latin typeface="Calibri" panose="020F0502020204030204" pitchFamily="34" charset="0"/>
              <a:cs typeface="Calibri" panose="020F0502020204030204" pitchFamily="34" charset="0"/>
              <a:sym typeface="Arial"/>
            </a:endParaRPr>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Shape 226"/>
          <p:cNvSpPr txBox="1">
            <a:spLocks noGrp="1"/>
          </p:cNvSpPr>
          <p:nvPr>
            <p:ph type="body" idx="1"/>
          </p:nvPr>
        </p:nvSpPr>
        <p:spPr>
          <a:xfrm>
            <a:off x="457200" y="1481137"/>
            <a:ext cx="8229600" cy="4525961"/>
          </a:xfrm>
          <a:prstGeom prst="rect">
            <a:avLst/>
          </a:prstGeom>
          <a:noFill/>
          <a:ln>
            <a:noFill/>
          </a:ln>
        </p:spPr>
        <p:txBody>
          <a:bodyPr lIns="91425" tIns="45700" rIns="91425" bIns="45700" anchor="t" anchorCtr="0">
            <a:noAutofit/>
          </a:bodyPr>
          <a:lstStyle/>
          <a:p>
            <a:pPr marL="620712" marR="0" lvl="1" indent="-239712" algn="l" rtl="0">
              <a:lnSpc>
                <a:spcPct val="100000"/>
              </a:lnSpc>
              <a:spcBef>
                <a:spcPts val="0"/>
              </a:spcBef>
              <a:spcAft>
                <a:spcPts val="0"/>
              </a:spcAft>
              <a:buClr>
                <a:schemeClr val="accent1"/>
              </a:buClr>
              <a:buSzPct val="25000"/>
              <a:buFont typeface="Verdana"/>
              <a:buNone/>
            </a:pPr>
            <a:r>
              <a:rPr lang="en-US" sz="2000" b="1" i="0" u="none" strike="noStrike" cap="none" dirty="0">
                <a:solidFill>
                  <a:schemeClr val="dk1"/>
                </a:solidFill>
                <a:latin typeface="Calibri" panose="020F0502020204030204" pitchFamily="34" charset="0"/>
                <a:cs typeface="Calibri" panose="020F0502020204030204" pitchFamily="34" charset="0"/>
                <a:sym typeface="Rambla"/>
              </a:rPr>
              <a:t>Price</a:t>
            </a:r>
          </a:p>
          <a:p>
            <a:pPr marL="858837" marR="0" lvl="2" indent="-236537" algn="l" rtl="0">
              <a:lnSpc>
                <a:spcPct val="100000"/>
              </a:lnSpc>
              <a:spcBef>
                <a:spcPts val="1200"/>
              </a:spcBef>
              <a:spcAft>
                <a:spcPts val="0"/>
              </a:spcAft>
              <a:buClr>
                <a:schemeClr val="dk1"/>
              </a:buClr>
              <a:buSzPct val="100000"/>
              <a:buFont typeface="Arial"/>
              <a:buChar char="•"/>
            </a:pPr>
            <a:r>
              <a:rPr lang="en-US" sz="1800" b="0" i="0" u="none" strike="noStrike" cap="none" dirty="0">
                <a:solidFill>
                  <a:srgbClr val="0033CC"/>
                </a:solidFill>
                <a:latin typeface="Calibri" panose="020F0502020204030204" pitchFamily="34" charset="0"/>
                <a:cs typeface="Calibri" panose="020F0502020204030204" pitchFamily="34" charset="0"/>
                <a:sym typeface="Rambla"/>
              </a:rPr>
              <a:t>What will it cost the market to hire you? Research the starting salaries for your chosen field and list that </a:t>
            </a:r>
            <a:r>
              <a:rPr lang="en-US" sz="1800" b="1" i="1" u="none" strike="noStrike" cap="none" dirty="0">
                <a:solidFill>
                  <a:srgbClr val="0033CC"/>
                </a:solidFill>
                <a:latin typeface="Calibri" panose="020F0502020204030204" pitchFamily="34" charset="0"/>
                <a:cs typeface="Calibri" panose="020F0502020204030204" pitchFamily="34" charset="0"/>
                <a:sym typeface="Rambla"/>
              </a:rPr>
              <a:t>salary</a:t>
            </a:r>
            <a:r>
              <a:rPr lang="en-US" sz="1800" b="0" i="0" u="none" strike="noStrike" cap="none" dirty="0">
                <a:solidFill>
                  <a:srgbClr val="0033CC"/>
                </a:solidFill>
                <a:latin typeface="Calibri" panose="020F0502020204030204" pitchFamily="34" charset="0"/>
                <a:cs typeface="Calibri" panose="020F0502020204030204" pitchFamily="34" charset="0"/>
                <a:sym typeface="Rambla"/>
              </a:rPr>
              <a:t> (or salary range) and include the </a:t>
            </a:r>
            <a:r>
              <a:rPr lang="en-US" sz="1800" b="1" i="1" u="none" strike="noStrike" cap="none" dirty="0">
                <a:solidFill>
                  <a:srgbClr val="0033CC"/>
                </a:solidFill>
                <a:latin typeface="Calibri" panose="020F0502020204030204" pitchFamily="34" charset="0"/>
                <a:cs typeface="Calibri" panose="020F0502020204030204" pitchFamily="34" charset="0"/>
                <a:sym typeface="Rambla"/>
              </a:rPr>
              <a:t>source</a:t>
            </a:r>
            <a:r>
              <a:rPr lang="en-US" sz="1800" b="0" i="0" u="none" strike="noStrike" cap="none" dirty="0">
                <a:solidFill>
                  <a:srgbClr val="0033CC"/>
                </a:solidFill>
                <a:latin typeface="Calibri" panose="020F0502020204030204" pitchFamily="34" charset="0"/>
                <a:cs typeface="Calibri" panose="020F0502020204030204" pitchFamily="34" charset="0"/>
                <a:sym typeface="Rambla"/>
              </a:rPr>
              <a:t>  where you obtained your information (also list it on the References slide).</a:t>
            </a:r>
          </a:p>
        </p:txBody>
      </p:sp>
      <p:sp>
        <p:nvSpPr>
          <p:cNvPr id="227" name="Shape 227"/>
          <p:cNvSpPr txBox="1">
            <a:spLocks noGrp="1"/>
          </p:cNvSpPr>
          <p:nvPr>
            <p:ph type="title"/>
          </p:nvPr>
        </p:nvSpPr>
        <p:spPr>
          <a:xfrm>
            <a:off x="457200" y="274637"/>
            <a:ext cx="8229600" cy="1146174"/>
          </a:xfrm>
          <a:prstGeom prst="rect">
            <a:avLst/>
          </a:prstGeom>
          <a:noFill/>
          <a:ln>
            <a:noFill/>
          </a:ln>
        </p:spPr>
        <p:txBody>
          <a:bodyPr lIns="91425" tIns="45700" rIns="91425" bIns="45700" anchor="ctr" anchorCtr="0">
            <a:noAutofit/>
          </a:bodyPr>
          <a:lstStyle/>
          <a:p>
            <a:pPr lvl="0">
              <a:buClr>
                <a:schemeClr val="dk2"/>
              </a:buClr>
              <a:buSzPct val="25000"/>
            </a:pPr>
            <a:r>
              <a:rPr lang="en-US" sz="3600" b="1" i="0" u="none" strike="noStrike" cap="none" dirty="0">
                <a:solidFill>
                  <a:schemeClr val="dk2"/>
                </a:solidFill>
                <a:latin typeface="Calibri" panose="020F0502020204030204" pitchFamily="34" charset="0"/>
                <a:cs typeface="Calibri" panose="020F0502020204030204" pitchFamily="34" charset="0"/>
                <a:sym typeface="Rambla"/>
              </a:rPr>
              <a:t>Marketing Mix – </a:t>
            </a:r>
            <a:r>
              <a:rPr lang="en-US" sz="3600" dirty="0">
                <a:latin typeface="Calibri" panose="020F0502020204030204" pitchFamily="34" charset="0"/>
                <a:cs typeface="Calibri" panose="020F0502020204030204" pitchFamily="34" charset="0"/>
              </a:rPr>
              <a:t>[</a:t>
            </a:r>
            <a:r>
              <a:rPr lang="en-US" sz="3600" dirty="0">
                <a:solidFill>
                  <a:srgbClr val="0033CC"/>
                </a:solidFill>
                <a:latin typeface="Calibri" panose="020F0502020204030204" pitchFamily="34" charset="0"/>
                <a:cs typeface="Calibri" panose="020F0502020204030204" pitchFamily="34" charset="0"/>
              </a:rPr>
              <a:t>Your name</a:t>
            </a:r>
            <a:r>
              <a:rPr lang="en-US" sz="3600" dirty="0">
                <a:latin typeface="Calibri" panose="020F0502020204030204" pitchFamily="34" charset="0"/>
                <a:cs typeface="Calibri" panose="020F0502020204030204" pitchFamily="34" charset="0"/>
              </a:rPr>
              <a:t>]</a:t>
            </a:r>
            <a:r>
              <a:rPr lang="en-US" sz="3600" dirty="0">
                <a:solidFill>
                  <a:srgbClr val="0033CC"/>
                </a:solidFill>
                <a:latin typeface="Calibri" panose="020F0502020204030204" pitchFamily="34" charset="0"/>
                <a:cs typeface="Calibri" panose="020F0502020204030204" pitchFamily="34" charset="0"/>
              </a:rPr>
              <a:t>’s</a:t>
            </a:r>
            <a:r>
              <a:rPr lang="en-US" sz="3600" b="1" i="0" u="none" strike="noStrike" cap="none" dirty="0">
                <a:solidFill>
                  <a:schemeClr val="dk2"/>
                </a:solidFill>
                <a:latin typeface="Calibri" panose="020F0502020204030204" pitchFamily="34" charset="0"/>
                <a:cs typeface="Calibri" panose="020F0502020204030204" pitchFamily="34" charset="0"/>
                <a:sym typeface="Rambla"/>
              </a:rPr>
              <a:t> </a:t>
            </a:r>
            <a:br>
              <a:rPr lang="en-US" sz="3600" b="1" i="0" u="none" strike="noStrike" cap="none" dirty="0">
                <a:solidFill>
                  <a:schemeClr val="dk2"/>
                </a:solidFill>
                <a:latin typeface="Calibri" panose="020F0502020204030204" pitchFamily="34" charset="0"/>
                <a:cs typeface="Calibri" panose="020F0502020204030204" pitchFamily="34" charset="0"/>
                <a:sym typeface="Rambla"/>
              </a:rPr>
            </a:br>
            <a:r>
              <a:rPr lang="en-US" sz="3600" b="1" i="0" u="none" strike="noStrike" cap="none" dirty="0">
                <a:solidFill>
                  <a:schemeClr val="dk2"/>
                </a:solidFill>
                <a:latin typeface="Calibri" panose="020F0502020204030204" pitchFamily="34" charset="0"/>
                <a:cs typeface="Calibri" panose="020F0502020204030204" pitchFamily="34" charset="0"/>
                <a:sym typeface="Rambla"/>
              </a:rPr>
              <a:t>Personal Marketing </a:t>
            </a:r>
            <a:r>
              <a:rPr lang="en-US" sz="3600" dirty="0">
                <a:latin typeface="Calibri" panose="020F0502020204030204" pitchFamily="34" charset="0"/>
                <a:cs typeface="Calibri" panose="020F0502020204030204" pitchFamily="34" charset="0"/>
              </a:rPr>
              <a:t>Plan (cont. 2)</a:t>
            </a:r>
            <a:endParaRPr lang="en-US" sz="3600" b="1" i="0" u="none" strike="noStrike" cap="none" dirty="0">
              <a:solidFill>
                <a:schemeClr val="dk2"/>
              </a:solidFill>
              <a:latin typeface="Calibri" panose="020F0502020204030204" pitchFamily="34" charset="0"/>
              <a:cs typeface="Calibri" panose="020F0502020204030204" pitchFamily="34" charset="0"/>
              <a:sym typeface="Rambla"/>
            </a:endParaRPr>
          </a:p>
        </p:txBody>
      </p:sp>
    </p:spTree>
    <p:custDataLst>
      <p:tags r:id="rId1"/>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Shape 232"/>
          <p:cNvSpPr txBox="1">
            <a:spLocks noGrp="1"/>
          </p:cNvSpPr>
          <p:nvPr>
            <p:ph type="body" idx="1"/>
          </p:nvPr>
        </p:nvSpPr>
        <p:spPr>
          <a:xfrm>
            <a:off x="228600" y="1646236"/>
            <a:ext cx="8229600" cy="4983162"/>
          </a:xfrm>
          <a:prstGeom prst="rect">
            <a:avLst/>
          </a:prstGeom>
          <a:noFill/>
          <a:ln>
            <a:noFill/>
          </a:ln>
        </p:spPr>
        <p:txBody>
          <a:bodyPr lIns="91425" tIns="45700" rIns="91425" bIns="45700" anchor="t" anchorCtr="0">
            <a:noAutofit/>
          </a:bodyPr>
          <a:lstStyle/>
          <a:p>
            <a:pPr marL="858837" marR="0" lvl="2" indent="-236537" algn="l" rtl="0">
              <a:lnSpc>
                <a:spcPct val="100000"/>
              </a:lnSpc>
              <a:spcBef>
                <a:spcPts val="0"/>
              </a:spcBef>
              <a:spcAft>
                <a:spcPts val="0"/>
              </a:spcAft>
              <a:buClr>
                <a:schemeClr val="accent2"/>
              </a:buClr>
              <a:buSzPct val="25000"/>
              <a:buFont typeface="Noto Sans Symbols"/>
              <a:buNone/>
            </a:pPr>
            <a:r>
              <a:rPr lang="en-US" sz="2000" b="1" i="0" u="none" strike="noStrike" cap="none" dirty="0">
                <a:solidFill>
                  <a:schemeClr val="dk1"/>
                </a:solidFill>
                <a:latin typeface="Calibri" panose="020F0502020204030204" pitchFamily="34" charset="0"/>
                <a:cs typeface="Calibri" panose="020F0502020204030204" pitchFamily="34" charset="0"/>
                <a:sym typeface="Rambla"/>
              </a:rPr>
              <a:t>Place</a:t>
            </a:r>
          </a:p>
          <a:p>
            <a:pPr marL="1200150" lvl="3" indent="-285750">
              <a:spcBef>
                <a:spcPts val="1200"/>
              </a:spcBef>
              <a:buClr>
                <a:schemeClr val="dk1"/>
              </a:buClr>
            </a:pPr>
            <a:r>
              <a:rPr lang="en-US" sz="1700" b="1" i="0" u="none" strike="noStrike" cap="none" dirty="0">
                <a:solidFill>
                  <a:schemeClr val="dk1"/>
                </a:solidFill>
                <a:latin typeface="Calibri" panose="020F0502020204030204" pitchFamily="34" charset="0"/>
                <a:cs typeface="Calibri" panose="020F0502020204030204" pitchFamily="34" charset="0"/>
                <a:sym typeface="Rambla"/>
              </a:rPr>
              <a:t>Geographical </a:t>
            </a:r>
            <a:r>
              <a:rPr lang="en-US" sz="1700" b="0" i="0" u="none" strike="noStrike" cap="none" dirty="0">
                <a:solidFill>
                  <a:srgbClr val="0033CC"/>
                </a:solidFill>
                <a:latin typeface="Calibri" panose="020F0502020204030204" pitchFamily="34" charset="0"/>
                <a:cs typeface="Calibri" panose="020F0502020204030204" pitchFamily="34" charset="0"/>
                <a:sym typeface="Rambla"/>
              </a:rPr>
              <a:t>preferences or limitations (e.g., plan to look for a job in Michigan only). </a:t>
            </a:r>
          </a:p>
          <a:p>
            <a:pPr marL="1200150" lvl="3" indent="-285750">
              <a:spcBef>
                <a:spcPts val="1200"/>
              </a:spcBef>
              <a:buClr>
                <a:schemeClr val="dk1"/>
              </a:buClr>
            </a:pPr>
            <a:r>
              <a:rPr lang="en-US" sz="1700" b="0" i="0" u="none" strike="noStrike" cap="none" dirty="0">
                <a:solidFill>
                  <a:srgbClr val="0033CC"/>
                </a:solidFill>
                <a:latin typeface="Calibri" panose="020F0502020204030204" pitchFamily="34" charset="0"/>
                <a:cs typeface="Calibri" panose="020F0502020204030204" pitchFamily="34" charset="0"/>
                <a:sym typeface="Rambla"/>
              </a:rPr>
              <a:t>Identify the</a:t>
            </a:r>
            <a:r>
              <a:rPr lang="en-US" sz="1700" b="0" i="0" u="none" strike="noStrike" cap="none" dirty="0">
                <a:solidFill>
                  <a:srgbClr val="0070C0"/>
                </a:solidFill>
                <a:latin typeface="Calibri" panose="020F0502020204030204" pitchFamily="34" charset="0"/>
                <a:cs typeface="Calibri" panose="020F0502020204030204" pitchFamily="34" charset="0"/>
                <a:sym typeface="Rambla"/>
              </a:rPr>
              <a:t> </a:t>
            </a:r>
            <a:r>
              <a:rPr lang="en-US" sz="1700" b="1" i="0" u="none" strike="noStrike" cap="none" dirty="0">
                <a:solidFill>
                  <a:schemeClr val="dk1"/>
                </a:solidFill>
                <a:latin typeface="Calibri" panose="020F0502020204030204" pitchFamily="34" charset="0"/>
                <a:cs typeface="Calibri" panose="020F0502020204030204" pitchFamily="34" charset="0"/>
                <a:sym typeface="Rambla"/>
              </a:rPr>
              <a:t>Distribution channels </a:t>
            </a:r>
            <a:r>
              <a:rPr lang="en-US" sz="1700" b="0" i="0" u="none" strike="noStrike" cap="none" dirty="0">
                <a:solidFill>
                  <a:srgbClr val="0033CC"/>
                </a:solidFill>
                <a:latin typeface="Calibri" panose="020F0502020204030204" pitchFamily="34" charset="0"/>
                <a:cs typeface="Calibri" panose="020F0502020204030204" pitchFamily="34" charset="0"/>
                <a:sym typeface="Rambla"/>
              </a:rPr>
              <a:t>your job search will utilize</a:t>
            </a:r>
            <a:r>
              <a:rPr lang="en-US" sz="1700" b="0" i="0" u="none" strike="noStrike" cap="none" dirty="0">
                <a:solidFill>
                  <a:srgbClr val="0070C0"/>
                </a:solidFill>
                <a:latin typeface="Calibri" panose="020F0502020204030204" pitchFamily="34" charset="0"/>
                <a:cs typeface="Calibri" panose="020F0502020204030204" pitchFamily="34" charset="0"/>
                <a:sym typeface="Rambla"/>
              </a:rPr>
              <a:t>.</a:t>
            </a:r>
          </a:p>
          <a:p>
            <a:pPr marL="1428750" lvl="4" indent="-285750">
              <a:spcBef>
                <a:spcPts val="1200"/>
              </a:spcBef>
              <a:buClr>
                <a:schemeClr val="dk1"/>
              </a:buClr>
            </a:pPr>
            <a:r>
              <a:rPr lang="en-US" sz="1600" b="1" i="1" u="none" strike="noStrike" cap="none" dirty="0">
                <a:solidFill>
                  <a:schemeClr val="dk1"/>
                </a:solidFill>
                <a:latin typeface="Calibri" panose="020F0502020204030204" pitchFamily="34" charset="0"/>
                <a:cs typeface="Calibri" panose="020F0502020204030204" pitchFamily="34" charset="0"/>
                <a:sym typeface="Rambla"/>
              </a:rPr>
              <a:t>Two direct channels </a:t>
            </a:r>
            <a:r>
              <a:rPr lang="en-US" sz="1600" b="0" i="0" u="none" strike="noStrike" cap="none" dirty="0">
                <a:solidFill>
                  <a:srgbClr val="0033CC"/>
                </a:solidFill>
                <a:latin typeface="Calibri" panose="020F0502020204030204" pitchFamily="34" charset="0"/>
                <a:cs typeface="Calibri" panose="020F0502020204030204" pitchFamily="34" charset="0"/>
                <a:sym typeface="Rambla"/>
              </a:rPr>
              <a:t>you will use to distribute yourself (or the materials that represent you)</a:t>
            </a:r>
          </a:p>
          <a:p>
            <a:pPr marL="1428750" lvl="4" indent="-285750">
              <a:spcBef>
                <a:spcPts val="1200"/>
              </a:spcBef>
              <a:buClr>
                <a:schemeClr val="dk1"/>
              </a:buClr>
            </a:pPr>
            <a:r>
              <a:rPr lang="en-US" sz="1600" b="1" i="1" u="none" strike="noStrike" cap="none" dirty="0">
                <a:solidFill>
                  <a:schemeClr val="dk1"/>
                </a:solidFill>
                <a:latin typeface="Calibri" panose="020F0502020204030204" pitchFamily="34" charset="0"/>
                <a:cs typeface="Calibri" panose="020F0502020204030204" pitchFamily="34" charset="0"/>
                <a:sym typeface="Rambla"/>
              </a:rPr>
              <a:t>Two indirect channels</a:t>
            </a:r>
            <a:r>
              <a:rPr lang="en-US" sz="1600" b="0" i="0" u="none" strike="noStrike" cap="none" dirty="0">
                <a:solidFill>
                  <a:schemeClr val="dk1"/>
                </a:solidFill>
                <a:latin typeface="Calibri" panose="020F0502020204030204" pitchFamily="34" charset="0"/>
                <a:cs typeface="Calibri" panose="020F0502020204030204" pitchFamily="34" charset="0"/>
                <a:sym typeface="Rambla"/>
              </a:rPr>
              <a:t> </a:t>
            </a:r>
            <a:r>
              <a:rPr lang="en-US" sz="1600" b="0" i="0" u="none" strike="noStrike" cap="none" dirty="0">
                <a:solidFill>
                  <a:srgbClr val="0033CC"/>
                </a:solidFill>
                <a:latin typeface="Calibri" panose="020F0502020204030204" pitchFamily="34" charset="0"/>
                <a:cs typeface="Calibri" panose="020F0502020204030204" pitchFamily="34" charset="0"/>
                <a:sym typeface="Rambla"/>
              </a:rPr>
              <a:t>Direct channels involve you connecting directly with the targeted firms, while indirect channels involve you using an independent intermediary (like your Uncle in the industry) to distribute your materials for you. Mailing (email or snail mail) resumes directly to a firm is a direct channel. </a:t>
            </a:r>
          </a:p>
          <a:p>
            <a:pPr marL="365125" marR="0" lvl="0" indent="-263525" algn="l" rtl="0">
              <a:spcBef>
                <a:spcPts val="400"/>
              </a:spcBef>
              <a:spcAft>
                <a:spcPts val="0"/>
              </a:spcAft>
              <a:buClr>
                <a:schemeClr val="accent1"/>
              </a:buClr>
              <a:buSzPct val="68000"/>
              <a:buFont typeface="Noto Sans Symbols"/>
              <a:buNone/>
            </a:pPr>
            <a:endParaRPr sz="1600" b="0" i="0" u="none" strike="noStrike" cap="none" dirty="0">
              <a:solidFill>
                <a:srgbClr val="0033CC"/>
              </a:solidFill>
              <a:latin typeface="Calibri" panose="020F0502020204030204" pitchFamily="34" charset="0"/>
              <a:cs typeface="Calibri" panose="020F0502020204030204" pitchFamily="34" charset="0"/>
              <a:sym typeface="Rambla"/>
            </a:endParaRPr>
          </a:p>
        </p:txBody>
      </p:sp>
      <p:sp>
        <p:nvSpPr>
          <p:cNvPr id="233" name="Shape 233"/>
          <p:cNvSpPr txBox="1">
            <a:spLocks noGrp="1"/>
          </p:cNvSpPr>
          <p:nvPr>
            <p:ph type="title"/>
          </p:nvPr>
        </p:nvSpPr>
        <p:spPr>
          <a:xfrm>
            <a:off x="457200" y="274637"/>
            <a:ext cx="8229600" cy="1146174"/>
          </a:xfrm>
          <a:prstGeom prst="rect">
            <a:avLst/>
          </a:prstGeom>
          <a:noFill/>
          <a:ln>
            <a:noFill/>
          </a:ln>
        </p:spPr>
        <p:txBody>
          <a:bodyPr lIns="91425" tIns="45700" rIns="91425" bIns="45700" anchor="ctr" anchorCtr="0">
            <a:noAutofit/>
          </a:bodyPr>
          <a:lstStyle/>
          <a:p>
            <a:pPr lvl="0">
              <a:buClr>
                <a:schemeClr val="dk2"/>
              </a:buClr>
              <a:buSzPct val="25000"/>
            </a:pPr>
            <a:r>
              <a:rPr lang="en-US" sz="3600" b="1" i="0" u="none" strike="noStrike" cap="none" dirty="0">
                <a:solidFill>
                  <a:schemeClr val="dk2"/>
                </a:solidFill>
                <a:latin typeface="Calibri" panose="020F0502020204030204" pitchFamily="34" charset="0"/>
                <a:cs typeface="Calibri" panose="020F0502020204030204" pitchFamily="34" charset="0"/>
                <a:sym typeface="Rambla"/>
              </a:rPr>
              <a:t>Marketing Mix – </a:t>
            </a:r>
            <a:r>
              <a:rPr lang="en-US" sz="3600" dirty="0">
                <a:latin typeface="Calibri" panose="020F0502020204030204" pitchFamily="34" charset="0"/>
                <a:cs typeface="Calibri" panose="020F0502020204030204" pitchFamily="34" charset="0"/>
              </a:rPr>
              <a:t>[</a:t>
            </a:r>
            <a:r>
              <a:rPr lang="en-US" sz="3600" dirty="0">
                <a:solidFill>
                  <a:srgbClr val="0033CC"/>
                </a:solidFill>
                <a:latin typeface="Calibri" panose="020F0502020204030204" pitchFamily="34" charset="0"/>
                <a:cs typeface="Calibri" panose="020F0502020204030204" pitchFamily="34" charset="0"/>
              </a:rPr>
              <a:t>Your name</a:t>
            </a:r>
            <a:r>
              <a:rPr lang="en-US" sz="3600" dirty="0">
                <a:latin typeface="Calibri" panose="020F0502020204030204" pitchFamily="34" charset="0"/>
                <a:cs typeface="Calibri" panose="020F0502020204030204" pitchFamily="34" charset="0"/>
              </a:rPr>
              <a:t>]</a:t>
            </a:r>
            <a:r>
              <a:rPr lang="en-US" sz="3600" dirty="0">
                <a:solidFill>
                  <a:srgbClr val="0033CC"/>
                </a:solidFill>
                <a:latin typeface="Calibri" panose="020F0502020204030204" pitchFamily="34" charset="0"/>
                <a:cs typeface="Calibri" panose="020F0502020204030204" pitchFamily="34" charset="0"/>
              </a:rPr>
              <a:t>’s</a:t>
            </a:r>
            <a:r>
              <a:rPr lang="en-US" sz="3600" b="1" i="0" u="none" strike="noStrike" cap="none" dirty="0">
                <a:solidFill>
                  <a:schemeClr val="dk2"/>
                </a:solidFill>
                <a:latin typeface="Calibri" panose="020F0502020204030204" pitchFamily="34" charset="0"/>
                <a:cs typeface="Calibri" panose="020F0502020204030204" pitchFamily="34" charset="0"/>
                <a:sym typeface="Rambla"/>
              </a:rPr>
              <a:t> </a:t>
            </a:r>
            <a:br>
              <a:rPr lang="en-US" sz="3600" b="1" i="0" u="none" strike="noStrike" cap="none" dirty="0">
                <a:solidFill>
                  <a:schemeClr val="dk2"/>
                </a:solidFill>
                <a:latin typeface="Calibri" panose="020F0502020204030204" pitchFamily="34" charset="0"/>
                <a:cs typeface="Calibri" panose="020F0502020204030204" pitchFamily="34" charset="0"/>
                <a:sym typeface="Rambla"/>
              </a:rPr>
            </a:br>
            <a:r>
              <a:rPr lang="en-US" sz="3600" b="1" i="0" u="none" strike="noStrike" cap="none" dirty="0">
                <a:solidFill>
                  <a:schemeClr val="dk2"/>
                </a:solidFill>
                <a:latin typeface="Calibri" panose="020F0502020204030204" pitchFamily="34" charset="0"/>
                <a:cs typeface="Calibri" panose="020F0502020204030204" pitchFamily="34" charset="0"/>
                <a:sym typeface="Rambla"/>
              </a:rPr>
              <a:t>Personal Marketing </a:t>
            </a:r>
            <a:r>
              <a:rPr lang="en-US" sz="3600" dirty="0">
                <a:latin typeface="Calibri" panose="020F0502020204030204" pitchFamily="34" charset="0"/>
                <a:cs typeface="Calibri" panose="020F0502020204030204" pitchFamily="34" charset="0"/>
              </a:rPr>
              <a:t>Plan (cont. 3)</a:t>
            </a:r>
            <a:endParaRPr lang="en-US" sz="3600" b="1" i="0" u="none" strike="noStrike" cap="none" dirty="0">
              <a:solidFill>
                <a:schemeClr val="dk2"/>
              </a:solidFill>
              <a:latin typeface="Calibri" panose="020F0502020204030204" pitchFamily="34" charset="0"/>
              <a:cs typeface="Calibri" panose="020F0502020204030204" pitchFamily="34" charset="0"/>
              <a:sym typeface="Rambla"/>
            </a:endParaRPr>
          </a:p>
        </p:txBody>
      </p:sp>
    </p:spTree>
    <p:custDataLst>
      <p:tags r:id="rId1"/>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Shape 238"/>
          <p:cNvSpPr txBox="1">
            <a:spLocks noGrp="1"/>
          </p:cNvSpPr>
          <p:nvPr>
            <p:ph type="body" idx="1"/>
          </p:nvPr>
        </p:nvSpPr>
        <p:spPr>
          <a:xfrm>
            <a:off x="0" y="1371600"/>
            <a:ext cx="8839199" cy="5105399"/>
          </a:xfrm>
          <a:prstGeom prst="rect">
            <a:avLst/>
          </a:prstGeom>
          <a:noFill/>
          <a:ln>
            <a:noFill/>
          </a:ln>
        </p:spPr>
        <p:txBody>
          <a:bodyPr lIns="91425" tIns="45700" rIns="91425" bIns="45700" anchor="t" anchorCtr="0">
            <a:noAutofit/>
          </a:bodyPr>
          <a:lstStyle/>
          <a:p>
            <a:pPr marL="620712" marR="0" lvl="1" indent="-239712" algn="l" rtl="0">
              <a:lnSpc>
                <a:spcPct val="90000"/>
              </a:lnSpc>
              <a:spcBef>
                <a:spcPts val="0"/>
              </a:spcBef>
              <a:spcAft>
                <a:spcPts val="0"/>
              </a:spcAft>
              <a:buClr>
                <a:schemeClr val="accent1"/>
              </a:buClr>
              <a:buSzPct val="25000"/>
              <a:buFont typeface="Verdana"/>
              <a:buNone/>
            </a:pPr>
            <a:r>
              <a:rPr lang="en-US" sz="2000" b="1" i="0" u="none" strike="noStrike" cap="none" dirty="0">
                <a:solidFill>
                  <a:schemeClr val="dk1"/>
                </a:solidFill>
                <a:latin typeface="Calibri" panose="020F0502020204030204" pitchFamily="34" charset="0"/>
                <a:cs typeface="Calibri" panose="020F0502020204030204" pitchFamily="34" charset="0"/>
                <a:sym typeface="Rambla"/>
              </a:rPr>
              <a:t>Promotion</a:t>
            </a:r>
          </a:p>
          <a:p>
            <a:pPr marL="620712" marR="0" lvl="1" indent="-239712" algn="l" rtl="0">
              <a:lnSpc>
                <a:spcPct val="90000"/>
              </a:lnSpc>
              <a:spcBef>
                <a:spcPts val="1200"/>
              </a:spcBef>
              <a:spcAft>
                <a:spcPts val="0"/>
              </a:spcAft>
              <a:buClr>
                <a:schemeClr val="dk1"/>
              </a:buClr>
              <a:buSzPct val="100000"/>
              <a:buFont typeface="Verdana"/>
              <a:buChar char="◦"/>
            </a:pPr>
            <a:r>
              <a:rPr lang="en-US" sz="1400" b="0" i="0" u="none" strike="noStrike" cap="none" dirty="0">
                <a:solidFill>
                  <a:srgbClr val="0033CC"/>
                </a:solidFill>
                <a:latin typeface="Calibri" panose="020F0502020204030204" pitchFamily="34" charset="0"/>
                <a:cs typeface="Calibri" panose="020F0502020204030204" pitchFamily="34" charset="0"/>
                <a:sym typeface="Rambla"/>
              </a:rPr>
              <a:t>How will you communicate with the market that you are available and qualified to be their employment solution? </a:t>
            </a:r>
          </a:p>
          <a:p>
            <a:pPr marL="620712" marR="0" lvl="1" indent="-239712" algn="l" rtl="0">
              <a:lnSpc>
                <a:spcPct val="90000"/>
              </a:lnSpc>
              <a:spcBef>
                <a:spcPts val="1200"/>
              </a:spcBef>
              <a:spcAft>
                <a:spcPts val="0"/>
              </a:spcAft>
              <a:buClr>
                <a:schemeClr val="dk1"/>
              </a:buClr>
              <a:buSzPct val="100000"/>
              <a:buFont typeface="Verdana"/>
              <a:buChar char="◦"/>
            </a:pPr>
            <a:r>
              <a:rPr lang="en-US" sz="1400" b="0" i="0" u="none" strike="noStrike" cap="none" dirty="0">
                <a:solidFill>
                  <a:srgbClr val="0033CC"/>
                </a:solidFill>
                <a:latin typeface="Calibri" panose="020F0502020204030204" pitchFamily="34" charset="0"/>
                <a:cs typeface="Calibri" panose="020F0502020204030204" pitchFamily="34" charset="0"/>
                <a:sym typeface="Rambla"/>
              </a:rPr>
              <a:t>What promotional tactics will you employ and why are they appropriate? </a:t>
            </a:r>
          </a:p>
          <a:p>
            <a:pPr marL="858837" marR="0" lvl="2" indent="-236537" algn="l" rtl="0">
              <a:lnSpc>
                <a:spcPct val="90000"/>
              </a:lnSpc>
              <a:spcBef>
                <a:spcPts val="1200"/>
              </a:spcBef>
              <a:spcAft>
                <a:spcPts val="0"/>
              </a:spcAft>
              <a:buClr>
                <a:schemeClr val="dk1"/>
              </a:buClr>
              <a:buSzPct val="100000"/>
              <a:buFont typeface="Arial"/>
              <a:buChar char="•"/>
            </a:pPr>
            <a:r>
              <a:rPr lang="en-US" sz="1400" b="0" i="0" u="none" strike="noStrike" cap="none" dirty="0">
                <a:solidFill>
                  <a:srgbClr val="0033CC"/>
                </a:solidFill>
                <a:latin typeface="Calibri" panose="020F0502020204030204" pitchFamily="34" charset="0"/>
                <a:cs typeface="Calibri" panose="020F0502020204030204" pitchFamily="34" charset="0"/>
                <a:sym typeface="Rambla"/>
              </a:rPr>
              <a:t>List no fewer than five</a:t>
            </a:r>
            <a:r>
              <a:rPr lang="en-US" sz="1400" b="1" i="1" u="none" strike="noStrike" cap="none" dirty="0">
                <a:solidFill>
                  <a:srgbClr val="0033CC"/>
                </a:solidFill>
                <a:latin typeface="Calibri" panose="020F0502020204030204" pitchFamily="34" charset="0"/>
                <a:cs typeface="Calibri" panose="020F0502020204030204" pitchFamily="34" charset="0"/>
                <a:sym typeface="Rambla"/>
              </a:rPr>
              <a:t> </a:t>
            </a:r>
            <a:r>
              <a:rPr lang="en-US" sz="1400" b="1" i="1" u="none" strike="noStrike" cap="none" dirty="0">
                <a:solidFill>
                  <a:schemeClr val="dk1"/>
                </a:solidFill>
                <a:latin typeface="Calibri" panose="020F0502020204030204" pitchFamily="34" charset="0"/>
                <a:cs typeface="Calibri" panose="020F0502020204030204" pitchFamily="34" charset="0"/>
                <a:sym typeface="Rambla"/>
              </a:rPr>
              <a:t>promotional techniques</a:t>
            </a:r>
            <a:r>
              <a:rPr lang="en-US" sz="1400" b="0" i="0" u="none" strike="noStrike" cap="none" dirty="0">
                <a:solidFill>
                  <a:schemeClr val="dk1"/>
                </a:solidFill>
                <a:latin typeface="Calibri" panose="020F0502020204030204" pitchFamily="34" charset="0"/>
                <a:cs typeface="Calibri" panose="020F0502020204030204" pitchFamily="34" charset="0"/>
                <a:sym typeface="Rambla"/>
              </a:rPr>
              <a:t> </a:t>
            </a:r>
            <a:r>
              <a:rPr lang="en-US" sz="1400" b="0" i="0" u="none" strike="noStrike" cap="none" dirty="0">
                <a:solidFill>
                  <a:srgbClr val="0033CC"/>
                </a:solidFill>
                <a:latin typeface="Calibri" panose="020F0502020204030204" pitchFamily="34" charset="0"/>
                <a:cs typeface="Calibri" panose="020F0502020204030204" pitchFamily="34" charset="0"/>
                <a:sym typeface="Rambla"/>
              </a:rPr>
              <a:t>that you will use. Each should be specific, and you should attempt to "think out of the resume/e-portfolio box!" </a:t>
            </a:r>
          </a:p>
          <a:p>
            <a:pPr marL="858837" marR="0" lvl="2" indent="-236537" algn="l" rtl="0">
              <a:lnSpc>
                <a:spcPct val="90000"/>
              </a:lnSpc>
              <a:spcBef>
                <a:spcPts val="1200"/>
              </a:spcBef>
              <a:spcAft>
                <a:spcPts val="0"/>
              </a:spcAft>
              <a:buClr>
                <a:schemeClr val="dk1"/>
              </a:buClr>
              <a:buSzPct val="100000"/>
              <a:buFont typeface="Arial"/>
              <a:buChar char="•"/>
            </a:pPr>
            <a:r>
              <a:rPr lang="en-US" sz="1400" b="0" i="0" u="none" strike="noStrike" cap="none" dirty="0">
                <a:solidFill>
                  <a:srgbClr val="0033CC"/>
                </a:solidFill>
                <a:latin typeface="Calibri" panose="020F0502020204030204" pitchFamily="34" charset="0"/>
                <a:cs typeface="Calibri" panose="020F0502020204030204" pitchFamily="34" charset="0"/>
                <a:sym typeface="Rambla"/>
              </a:rPr>
              <a:t>Resume &amp; e-portfolio </a:t>
            </a:r>
            <a:r>
              <a:rPr lang="en-US" sz="1400" b="1" i="1" strike="noStrike" cap="none" dirty="0">
                <a:solidFill>
                  <a:srgbClr val="0033CC"/>
                </a:solidFill>
                <a:latin typeface="Calibri" panose="020F0502020204030204" pitchFamily="34" charset="0"/>
                <a:cs typeface="Calibri" panose="020F0502020204030204" pitchFamily="34" charset="0"/>
                <a:sym typeface="Rambla"/>
              </a:rPr>
              <a:t>cannot</a:t>
            </a:r>
            <a:r>
              <a:rPr lang="en-US" sz="1400" b="0" i="0" u="none" strike="noStrike" cap="none" dirty="0">
                <a:solidFill>
                  <a:srgbClr val="0033CC"/>
                </a:solidFill>
                <a:latin typeface="Calibri" panose="020F0502020204030204" pitchFamily="34" charset="0"/>
                <a:cs typeface="Calibri" panose="020F0502020204030204" pitchFamily="34" charset="0"/>
                <a:sym typeface="Rambla"/>
              </a:rPr>
              <a:t> be on your list of five unless it is because you plan to do something significantly out of the ordinary or unique in relation to a resume or e-portfolio. </a:t>
            </a:r>
          </a:p>
          <a:p>
            <a:pPr marL="620712" marR="0" lvl="1" indent="-239712" algn="l" rtl="0">
              <a:lnSpc>
                <a:spcPct val="90000"/>
              </a:lnSpc>
              <a:spcBef>
                <a:spcPts val="1200"/>
              </a:spcBef>
              <a:spcAft>
                <a:spcPts val="0"/>
              </a:spcAft>
              <a:buClr>
                <a:schemeClr val="dk1"/>
              </a:buClr>
              <a:buSzPct val="100000"/>
              <a:buFont typeface="Verdana"/>
              <a:buChar char="◦"/>
            </a:pPr>
            <a:r>
              <a:rPr lang="en-US" sz="1400" b="0" i="0" u="none" strike="noStrike" cap="none" dirty="0">
                <a:solidFill>
                  <a:srgbClr val="0033CC"/>
                </a:solidFill>
                <a:latin typeface="Calibri" panose="020F0502020204030204" pitchFamily="34" charset="0"/>
                <a:cs typeface="Calibri" panose="020F0502020204030204" pitchFamily="34" charset="0"/>
                <a:sym typeface="Rambla"/>
              </a:rPr>
              <a:t>For each technique:</a:t>
            </a:r>
          </a:p>
          <a:p>
            <a:pPr marL="858837" marR="0" lvl="2" indent="-236537" algn="l" rtl="0">
              <a:lnSpc>
                <a:spcPct val="90000"/>
              </a:lnSpc>
              <a:spcBef>
                <a:spcPts val="1200"/>
              </a:spcBef>
              <a:spcAft>
                <a:spcPts val="0"/>
              </a:spcAft>
              <a:buClr>
                <a:schemeClr val="dk1"/>
              </a:buClr>
              <a:buSzPct val="100000"/>
              <a:buFont typeface="Arial"/>
              <a:buChar char="•"/>
            </a:pPr>
            <a:r>
              <a:rPr lang="en-US" sz="1400" b="0" i="0" u="none" strike="noStrike" cap="none" dirty="0">
                <a:solidFill>
                  <a:srgbClr val="0033CC"/>
                </a:solidFill>
                <a:latin typeface="Calibri" panose="020F0502020204030204" pitchFamily="34" charset="0"/>
                <a:cs typeface="Calibri" panose="020F0502020204030204" pitchFamily="34" charset="0"/>
                <a:sym typeface="Rambla"/>
              </a:rPr>
              <a:t>Explain the </a:t>
            </a:r>
            <a:r>
              <a:rPr lang="en-US" sz="1400" b="1" i="1" u="none" strike="noStrike" cap="none" dirty="0">
                <a:solidFill>
                  <a:schemeClr val="dk1"/>
                </a:solidFill>
                <a:latin typeface="Calibri" panose="020F0502020204030204" pitchFamily="34" charset="0"/>
                <a:cs typeface="Calibri" panose="020F0502020204030204" pitchFamily="34" charset="0"/>
                <a:sym typeface="Rambla"/>
              </a:rPr>
              <a:t>specifics of that tactic</a:t>
            </a:r>
            <a:r>
              <a:rPr lang="en-US" sz="1400" b="0" i="0" u="none" strike="noStrike" cap="none" dirty="0">
                <a:solidFill>
                  <a:schemeClr val="dk1"/>
                </a:solidFill>
                <a:latin typeface="Calibri" panose="020F0502020204030204" pitchFamily="34" charset="0"/>
                <a:cs typeface="Calibri" panose="020F0502020204030204" pitchFamily="34" charset="0"/>
                <a:sym typeface="Rambla"/>
              </a:rPr>
              <a:t> </a:t>
            </a:r>
          </a:p>
          <a:p>
            <a:pPr marL="858837" marR="0" lvl="2" indent="-236537" algn="l" rtl="0">
              <a:lnSpc>
                <a:spcPct val="90000"/>
              </a:lnSpc>
              <a:spcBef>
                <a:spcPts val="1200"/>
              </a:spcBef>
              <a:spcAft>
                <a:spcPts val="0"/>
              </a:spcAft>
              <a:buClr>
                <a:schemeClr val="dk1"/>
              </a:buClr>
              <a:buSzPct val="100000"/>
              <a:buFont typeface="Arial"/>
              <a:buChar char="•"/>
            </a:pPr>
            <a:r>
              <a:rPr lang="en-US" sz="1400" b="0" i="0" u="none" strike="noStrike" cap="none" dirty="0">
                <a:solidFill>
                  <a:srgbClr val="0033CC"/>
                </a:solidFill>
                <a:latin typeface="Calibri" panose="020F0502020204030204" pitchFamily="34" charset="0"/>
                <a:cs typeface="Calibri" panose="020F0502020204030204" pitchFamily="34" charset="0"/>
                <a:sym typeface="Rambla"/>
              </a:rPr>
              <a:t>Offer </a:t>
            </a:r>
            <a:r>
              <a:rPr lang="en-US" sz="1400" b="1" i="1" u="none" strike="noStrike" cap="none" dirty="0">
                <a:solidFill>
                  <a:schemeClr val="dk1"/>
                </a:solidFill>
                <a:latin typeface="Calibri" panose="020F0502020204030204" pitchFamily="34" charset="0"/>
                <a:cs typeface="Calibri" panose="020F0502020204030204" pitchFamily="34" charset="0"/>
                <a:sym typeface="Rambla"/>
              </a:rPr>
              <a:t>reasons why this tactic will be successful</a:t>
            </a:r>
            <a:r>
              <a:rPr lang="en-US" sz="1400" b="0" i="0" u="none" strike="noStrike" cap="none" dirty="0">
                <a:solidFill>
                  <a:schemeClr val="dk1"/>
                </a:solidFill>
                <a:latin typeface="Calibri" panose="020F0502020204030204" pitchFamily="34" charset="0"/>
                <a:cs typeface="Calibri" panose="020F0502020204030204" pitchFamily="34" charset="0"/>
                <a:sym typeface="Rambla"/>
              </a:rPr>
              <a:t> </a:t>
            </a:r>
            <a:r>
              <a:rPr lang="en-US" sz="1400" b="0" i="0" u="none" strike="noStrike" cap="none" dirty="0">
                <a:solidFill>
                  <a:srgbClr val="0033CC"/>
                </a:solidFill>
                <a:latin typeface="Calibri" panose="020F0502020204030204" pitchFamily="34" charset="0"/>
                <a:cs typeface="Calibri" panose="020F0502020204030204" pitchFamily="34" charset="0"/>
                <a:sym typeface="Rambla"/>
              </a:rPr>
              <a:t>for you. </a:t>
            </a:r>
          </a:p>
          <a:p>
            <a:pPr marL="1143000" marR="0" lvl="3" indent="-228600" algn="l" rtl="0">
              <a:lnSpc>
                <a:spcPct val="90000"/>
              </a:lnSpc>
              <a:spcBef>
                <a:spcPts val="1200"/>
              </a:spcBef>
              <a:spcAft>
                <a:spcPts val="0"/>
              </a:spcAft>
              <a:buClr>
                <a:schemeClr val="dk1"/>
              </a:buClr>
              <a:buSzPct val="100000"/>
              <a:buFont typeface="Arial"/>
              <a:buChar char="•"/>
            </a:pPr>
            <a:r>
              <a:rPr lang="en-US" sz="1400" b="0" i="0" u="none" strike="noStrike" cap="none" dirty="0">
                <a:solidFill>
                  <a:srgbClr val="0033CC"/>
                </a:solidFill>
                <a:latin typeface="Calibri" panose="020F0502020204030204" pitchFamily="34" charset="0"/>
                <a:cs typeface="Calibri" panose="020F0502020204030204" pitchFamily="34" charset="0"/>
                <a:sym typeface="Rambla"/>
              </a:rPr>
              <a:t>Take the time to review the myriad of potential promotional tactics available by considering the many ways that firms and organizations promote themselves to their target audiences. One way to do this is to go through the textbook chapters on promotion (Kotler/Keller Chapters 17-19) and write down all of the promotional tactics used as examples, and then creatively consider how you could translate those ideas into workable tactics for your personal promotion. Do not forget business cards!</a:t>
            </a:r>
          </a:p>
          <a:p>
            <a:pPr marL="365125" marR="0" lvl="0" indent="-263525" algn="l" rtl="0">
              <a:spcBef>
                <a:spcPts val="400"/>
              </a:spcBef>
              <a:spcAft>
                <a:spcPts val="0"/>
              </a:spcAft>
              <a:buClr>
                <a:schemeClr val="accent1"/>
              </a:buClr>
              <a:buSzPct val="68000"/>
              <a:buFont typeface="Noto Sans Symbols"/>
              <a:buNone/>
            </a:pPr>
            <a:endParaRPr sz="1400" b="0" i="0" u="none" strike="noStrike" cap="none" dirty="0">
              <a:solidFill>
                <a:srgbClr val="0033CC"/>
              </a:solidFill>
              <a:latin typeface="Calibri" panose="020F0502020204030204" pitchFamily="34" charset="0"/>
              <a:cs typeface="Calibri" panose="020F0502020204030204" pitchFamily="34" charset="0"/>
              <a:sym typeface="Rambla"/>
            </a:endParaRPr>
          </a:p>
        </p:txBody>
      </p:sp>
      <p:sp>
        <p:nvSpPr>
          <p:cNvPr id="239" name="Shape 239"/>
          <p:cNvSpPr txBox="1">
            <a:spLocks noGrp="1"/>
          </p:cNvSpPr>
          <p:nvPr>
            <p:ph type="title"/>
          </p:nvPr>
        </p:nvSpPr>
        <p:spPr>
          <a:xfrm>
            <a:off x="457200" y="274637"/>
            <a:ext cx="8229600" cy="1146174"/>
          </a:xfrm>
          <a:prstGeom prst="rect">
            <a:avLst/>
          </a:prstGeom>
          <a:noFill/>
          <a:ln>
            <a:noFill/>
          </a:ln>
        </p:spPr>
        <p:txBody>
          <a:bodyPr lIns="91425" tIns="45700" rIns="91425" bIns="45700" anchor="ctr" anchorCtr="0">
            <a:noAutofit/>
          </a:bodyPr>
          <a:lstStyle/>
          <a:p>
            <a:pPr lvl="0">
              <a:buClr>
                <a:schemeClr val="dk2"/>
              </a:buClr>
              <a:buSzPct val="25000"/>
            </a:pPr>
            <a:r>
              <a:rPr lang="en-US" sz="3600" b="1" i="0" u="none" strike="noStrike" cap="none" dirty="0">
                <a:solidFill>
                  <a:schemeClr val="dk2"/>
                </a:solidFill>
                <a:latin typeface="Calibri" panose="020F0502020204030204" pitchFamily="34" charset="0"/>
                <a:cs typeface="Calibri" panose="020F0502020204030204" pitchFamily="34" charset="0"/>
                <a:sym typeface="Rambla"/>
              </a:rPr>
              <a:t>Marketing Mix – </a:t>
            </a:r>
            <a:r>
              <a:rPr lang="en-US" sz="3600" dirty="0">
                <a:latin typeface="Calibri" panose="020F0502020204030204" pitchFamily="34" charset="0"/>
                <a:cs typeface="Calibri" panose="020F0502020204030204" pitchFamily="34" charset="0"/>
              </a:rPr>
              <a:t>[</a:t>
            </a:r>
            <a:r>
              <a:rPr lang="en-US" sz="3600" dirty="0">
                <a:solidFill>
                  <a:srgbClr val="0033CC"/>
                </a:solidFill>
                <a:latin typeface="Calibri" panose="020F0502020204030204" pitchFamily="34" charset="0"/>
                <a:cs typeface="Calibri" panose="020F0502020204030204" pitchFamily="34" charset="0"/>
              </a:rPr>
              <a:t>Your name</a:t>
            </a:r>
            <a:r>
              <a:rPr lang="en-US" sz="3600" dirty="0">
                <a:latin typeface="Calibri" panose="020F0502020204030204" pitchFamily="34" charset="0"/>
                <a:cs typeface="Calibri" panose="020F0502020204030204" pitchFamily="34" charset="0"/>
              </a:rPr>
              <a:t>]</a:t>
            </a:r>
            <a:r>
              <a:rPr lang="en-US" sz="3600" dirty="0">
                <a:solidFill>
                  <a:srgbClr val="0033CC"/>
                </a:solidFill>
                <a:latin typeface="Calibri" panose="020F0502020204030204" pitchFamily="34" charset="0"/>
                <a:cs typeface="Calibri" panose="020F0502020204030204" pitchFamily="34" charset="0"/>
              </a:rPr>
              <a:t>’s</a:t>
            </a:r>
            <a:r>
              <a:rPr lang="en-US" sz="3600" b="1" i="0" u="none" strike="noStrike" cap="none" dirty="0">
                <a:solidFill>
                  <a:schemeClr val="dk2"/>
                </a:solidFill>
                <a:latin typeface="Calibri" panose="020F0502020204030204" pitchFamily="34" charset="0"/>
                <a:cs typeface="Calibri" panose="020F0502020204030204" pitchFamily="34" charset="0"/>
                <a:sym typeface="Rambla"/>
              </a:rPr>
              <a:t> </a:t>
            </a:r>
            <a:br>
              <a:rPr lang="en-US" sz="3600" b="1" i="0" u="none" strike="noStrike" cap="none" dirty="0">
                <a:solidFill>
                  <a:schemeClr val="dk2"/>
                </a:solidFill>
                <a:latin typeface="Calibri" panose="020F0502020204030204" pitchFamily="34" charset="0"/>
                <a:cs typeface="Calibri" panose="020F0502020204030204" pitchFamily="34" charset="0"/>
                <a:sym typeface="Rambla"/>
              </a:rPr>
            </a:br>
            <a:r>
              <a:rPr lang="en-US" sz="3600" b="1" i="0" u="none" strike="noStrike" cap="none" dirty="0">
                <a:solidFill>
                  <a:schemeClr val="dk2"/>
                </a:solidFill>
                <a:latin typeface="Calibri" panose="020F0502020204030204" pitchFamily="34" charset="0"/>
                <a:cs typeface="Calibri" panose="020F0502020204030204" pitchFamily="34" charset="0"/>
                <a:sym typeface="Rambla"/>
              </a:rPr>
              <a:t>Personal Marketing </a:t>
            </a:r>
            <a:r>
              <a:rPr lang="en-US" sz="3600" dirty="0">
                <a:latin typeface="Calibri" panose="020F0502020204030204" pitchFamily="34" charset="0"/>
                <a:cs typeface="Calibri" panose="020F0502020204030204" pitchFamily="34" charset="0"/>
              </a:rPr>
              <a:t>Plan (cont. 4)</a:t>
            </a:r>
            <a:endParaRPr lang="en-US" sz="3600" b="1" i="0" u="none" strike="noStrike" cap="none" dirty="0">
              <a:solidFill>
                <a:schemeClr val="dk2"/>
              </a:solidFill>
              <a:latin typeface="Calibri" panose="020F0502020204030204" pitchFamily="34" charset="0"/>
              <a:cs typeface="Calibri" panose="020F0502020204030204" pitchFamily="34" charset="0"/>
              <a:sym typeface="Rambla"/>
            </a:endParaRPr>
          </a:p>
        </p:txBody>
      </p:sp>
    </p:spTree>
    <p:custDataLst>
      <p:tags r:id="rId1"/>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Shape 244"/>
          <p:cNvSpPr txBox="1">
            <a:spLocks noGrp="1"/>
          </p:cNvSpPr>
          <p:nvPr>
            <p:ph type="body" idx="1"/>
          </p:nvPr>
        </p:nvSpPr>
        <p:spPr>
          <a:xfrm>
            <a:off x="457200" y="1481137"/>
            <a:ext cx="8229600" cy="4525961"/>
          </a:xfrm>
          <a:prstGeom prst="rect">
            <a:avLst/>
          </a:prstGeom>
          <a:noFill/>
          <a:ln>
            <a:noFill/>
          </a:ln>
        </p:spPr>
        <p:txBody>
          <a:bodyPr lIns="91425" tIns="45700" rIns="91425" bIns="45700" anchor="t" anchorCtr="0">
            <a:noAutofit/>
          </a:bodyPr>
          <a:lstStyle/>
          <a:p>
            <a:pPr marL="365125" marR="0" lvl="0" indent="-263525" algn="l" rtl="0">
              <a:lnSpc>
                <a:spcPct val="100000"/>
              </a:lnSpc>
              <a:spcBef>
                <a:spcPts val="0"/>
              </a:spcBef>
              <a:spcAft>
                <a:spcPts val="0"/>
              </a:spcAft>
              <a:buClr>
                <a:schemeClr val="accent1"/>
              </a:buClr>
              <a:buSzPct val="25000"/>
              <a:buFont typeface="Noto Sans Symbols"/>
              <a:buNone/>
            </a:pPr>
            <a:r>
              <a:rPr lang="en-US" sz="2200" b="1" i="0" dirty="0">
                <a:solidFill>
                  <a:schemeClr val="dk1"/>
                </a:solidFill>
                <a:latin typeface="Calibri" panose="020F0502020204030204" pitchFamily="34" charset="0"/>
                <a:cs typeface="Calibri" panose="020F0502020204030204" pitchFamily="34" charset="0"/>
                <a:sym typeface="Rambla"/>
              </a:rPr>
              <a:t>IMPLEMENTATION:</a:t>
            </a:r>
            <a:r>
              <a:rPr lang="en-US" sz="1800" b="0" i="0" u="none" dirty="0">
                <a:solidFill>
                  <a:srgbClr val="0033CC"/>
                </a:solidFill>
                <a:latin typeface="Calibri" panose="020F0502020204030204" pitchFamily="34" charset="0"/>
                <a:cs typeface="Calibri" panose="020F0502020204030204" pitchFamily="34" charset="0"/>
                <a:sym typeface="Rambla"/>
              </a:rPr>
              <a:t> Describe a plan that states specifically what needs to be done and when each item will get done. This plan should include any "product development" efforts that still need to occur and should include your schedule for the creation of your promotional materials and related efforts</a:t>
            </a:r>
            <a:r>
              <a:rPr lang="en-US" sz="1800" b="0" i="0" u="none" dirty="0">
                <a:solidFill>
                  <a:srgbClr val="0070C0"/>
                </a:solidFill>
                <a:latin typeface="Calibri" panose="020F0502020204030204" pitchFamily="34" charset="0"/>
                <a:cs typeface="Calibri" panose="020F0502020204030204" pitchFamily="34" charset="0"/>
                <a:sym typeface="Rambla"/>
              </a:rPr>
              <a:t>. </a:t>
            </a:r>
          </a:p>
          <a:p>
            <a:pPr marL="620712" marR="0" lvl="1" indent="-239712" algn="l" rtl="0">
              <a:lnSpc>
                <a:spcPct val="100000"/>
              </a:lnSpc>
              <a:spcBef>
                <a:spcPts val="1200"/>
              </a:spcBef>
              <a:spcAft>
                <a:spcPts val="0"/>
              </a:spcAft>
              <a:buClr>
                <a:schemeClr val="dk1"/>
              </a:buClr>
              <a:buSzPct val="100000"/>
              <a:buFont typeface="Verdana"/>
              <a:buChar char="◦"/>
            </a:pPr>
            <a:r>
              <a:rPr lang="en-US" sz="1800" b="1" i="1" u="none" strike="noStrike" cap="none" dirty="0">
                <a:solidFill>
                  <a:schemeClr val="dk1"/>
                </a:solidFill>
                <a:latin typeface="Calibri" panose="020F0502020204030204" pitchFamily="34" charset="0"/>
                <a:cs typeface="Calibri" panose="020F0502020204030204" pitchFamily="34" charset="0"/>
                <a:sym typeface="Rambla"/>
              </a:rPr>
              <a:t>Next Steps in Next Quarter </a:t>
            </a:r>
          </a:p>
          <a:p>
            <a:pPr marL="620712" marR="0" lvl="1" indent="-239712" algn="l" rtl="0">
              <a:lnSpc>
                <a:spcPct val="100000"/>
              </a:lnSpc>
              <a:spcBef>
                <a:spcPts val="1200"/>
              </a:spcBef>
              <a:spcAft>
                <a:spcPts val="0"/>
              </a:spcAft>
              <a:buClr>
                <a:schemeClr val="dk1"/>
              </a:buClr>
              <a:buSzPct val="100000"/>
              <a:buFont typeface="Verdana"/>
              <a:buChar char="◦"/>
            </a:pPr>
            <a:r>
              <a:rPr lang="en-US" sz="1800" b="1" i="1" u="none" strike="noStrike" cap="none" dirty="0">
                <a:solidFill>
                  <a:schemeClr val="dk1"/>
                </a:solidFill>
                <a:latin typeface="Calibri" panose="020F0502020204030204" pitchFamily="34" charset="0"/>
                <a:cs typeface="Calibri" panose="020F0502020204030204" pitchFamily="34" charset="0"/>
                <a:sym typeface="Rambla"/>
              </a:rPr>
              <a:t>Next Steps in Next 6 Months </a:t>
            </a:r>
          </a:p>
          <a:p>
            <a:pPr marL="620712" marR="0" lvl="1" indent="-239712" algn="l" rtl="0">
              <a:lnSpc>
                <a:spcPct val="100000"/>
              </a:lnSpc>
              <a:spcBef>
                <a:spcPts val="1200"/>
              </a:spcBef>
              <a:spcAft>
                <a:spcPts val="0"/>
              </a:spcAft>
              <a:buClr>
                <a:schemeClr val="dk1"/>
              </a:buClr>
              <a:buSzPct val="100000"/>
              <a:buFont typeface="Verdana"/>
              <a:buChar char="◦"/>
            </a:pPr>
            <a:r>
              <a:rPr lang="en-US" sz="1800" b="1" i="1" u="none" strike="noStrike" cap="none" dirty="0">
                <a:solidFill>
                  <a:schemeClr val="dk1"/>
                </a:solidFill>
                <a:latin typeface="Calibri" panose="020F0502020204030204" pitchFamily="34" charset="0"/>
                <a:cs typeface="Calibri" panose="020F0502020204030204" pitchFamily="34" charset="0"/>
                <a:sym typeface="Rambla"/>
              </a:rPr>
              <a:t>Next Steps in 1 Year  </a:t>
            </a:r>
          </a:p>
          <a:p>
            <a:pPr marL="620712" marR="0" lvl="1" indent="-239712" algn="l" rtl="0">
              <a:lnSpc>
                <a:spcPct val="100000"/>
              </a:lnSpc>
              <a:spcBef>
                <a:spcPts val="1200"/>
              </a:spcBef>
              <a:spcAft>
                <a:spcPts val="0"/>
              </a:spcAft>
              <a:buClr>
                <a:schemeClr val="dk1"/>
              </a:buClr>
              <a:buSzPct val="100000"/>
              <a:buFont typeface="Verdana"/>
              <a:buChar char="◦"/>
            </a:pPr>
            <a:r>
              <a:rPr lang="en-US" sz="1800" b="1" i="1" u="none" strike="noStrike" cap="none" dirty="0">
                <a:solidFill>
                  <a:schemeClr val="dk1"/>
                </a:solidFill>
                <a:latin typeface="Calibri" panose="020F0502020204030204" pitchFamily="34" charset="0"/>
                <a:cs typeface="Calibri" panose="020F0502020204030204" pitchFamily="34" charset="0"/>
                <a:sym typeface="Rambla"/>
              </a:rPr>
              <a:t>Next Steps in 5 Years </a:t>
            </a:r>
          </a:p>
          <a:p>
            <a:pPr marL="365125" marR="0" lvl="0" indent="-263525" algn="l" rtl="0">
              <a:spcBef>
                <a:spcPts val="400"/>
              </a:spcBef>
              <a:spcAft>
                <a:spcPts val="0"/>
              </a:spcAft>
              <a:buClr>
                <a:schemeClr val="accent1"/>
              </a:buClr>
              <a:buSzPct val="68000"/>
              <a:buFont typeface="Noto Sans Symbols"/>
              <a:buNone/>
            </a:pPr>
            <a:endParaRPr sz="1800" b="0" i="0" u="none" strike="noStrike" cap="none" dirty="0">
              <a:solidFill>
                <a:schemeClr val="dk1"/>
              </a:solidFill>
              <a:latin typeface="Calibri" panose="020F0502020204030204" pitchFamily="34" charset="0"/>
              <a:cs typeface="Calibri" panose="020F0502020204030204" pitchFamily="34" charset="0"/>
              <a:sym typeface="Rambla"/>
            </a:endParaRPr>
          </a:p>
        </p:txBody>
      </p:sp>
      <p:sp>
        <p:nvSpPr>
          <p:cNvPr id="245" name="Shape 245"/>
          <p:cNvSpPr txBox="1">
            <a:spLocks noGrp="1"/>
          </p:cNvSpPr>
          <p:nvPr>
            <p:ph type="title"/>
          </p:nvPr>
        </p:nvSpPr>
        <p:spPr>
          <a:xfrm>
            <a:off x="457200" y="274637"/>
            <a:ext cx="8229600" cy="1146174"/>
          </a:xfrm>
          <a:prstGeom prst="rect">
            <a:avLst/>
          </a:prstGeom>
          <a:noFill/>
          <a:ln>
            <a:noFill/>
          </a:ln>
        </p:spPr>
        <p:txBody>
          <a:bodyPr lIns="91425" tIns="45700" rIns="91425" bIns="45700" anchor="ctr" anchorCtr="0">
            <a:noAutofit/>
          </a:bodyPr>
          <a:lstStyle/>
          <a:p>
            <a:pPr lvl="0">
              <a:buClr>
                <a:schemeClr val="dk2"/>
              </a:buClr>
              <a:buSzPct val="25000"/>
            </a:pPr>
            <a:r>
              <a:rPr lang="en-US" sz="3600" b="1" i="0" u="none" strike="noStrike" cap="none" dirty="0">
                <a:solidFill>
                  <a:schemeClr val="dk2"/>
                </a:solidFill>
                <a:latin typeface="Calibri" panose="020F0502020204030204" pitchFamily="34" charset="0"/>
                <a:cs typeface="Calibri" panose="020F0502020204030204" pitchFamily="34" charset="0"/>
                <a:sym typeface="Rambla"/>
              </a:rPr>
              <a:t>Implementation – </a:t>
            </a:r>
            <a:r>
              <a:rPr lang="en-US" sz="3600" dirty="0">
                <a:latin typeface="Calibri" panose="020F0502020204030204" pitchFamily="34" charset="0"/>
                <a:cs typeface="Calibri" panose="020F0502020204030204" pitchFamily="34" charset="0"/>
              </a:rPr>
              <a:t>[</a:t>
            </a:r>
            <a:r>
              <a:rPr lang="en-US" sz="3600" dirty="0">
                <a:solidFill>
                  <a:srgbClr val="0033CC"/>
                </a:solidFill>
                <a:latin typeface="Calibri" panose="020F0502020204030204" pitchFamily="34" charset="0"/>
                <a:cs typeface="Calibri" panose="020F0502020204030204" pitchFamily="34" charset="0"/>
              </a:rPr>
              <a:t>Your name</a:t>
            </a:r>
            <a:r>
              <a:rPr lang="en-US" sz="3600" dirty="0">
                <a:latin typeface="Calibri" panose="020F0502020204030204" pitchFamily="34" charset="0"/>
                <a:cs typeface="Calibri" panose="020F0502020204030204" pitchFamily="34" charset="0"/>
              </a:rPr>
              <a:t>]</a:t>
            </a:r>
            <a:r>
              <a:rPr lang="en-US" sz="3600" dirty="0">
                <a:solidFill>
                  <a:srgbClr val="0033CC"/>
                </a:solidFill>
                <a:latin typeface="Calibri" panose="020F0502020204030204" pitchFamily="34" charset="0"/>
                <a:cs typeface="Calibri" panose="020F0502020204030204" pitchFamily="34" charset="0"/>
              </a:rPr>
              <a:t>’s</a:t>
            </a:r>
            <a:r>
              <a:rPr lang="en-US" sz="3600" b="1" i="0" u="none" strike="noStrike" cap="none" dirty="0">
                <a:solidFill>
                  <a:schemeClr val="dk2"/>
                </a:solidFill>
                <a:latin typeface="Calibri" panose="020F0502020204030204" pitchFamily="34" charset="0"/>
                <a:cs typeface="Calibri" panose="020F0502020204030204" pitchFamily="34" charset="0"/>
                <a:sym typeface="Rambla"/>
              </a:rPr>
              <a:t> </a:t>
            </a:r>
            <a:br>
              <a:rPr lang="en-US" sz="3600" b="1" i="0" u="none" strike="noStrike" cap="none" dirty="0">
                <a:solidFill>
                  <a:schemeClr val="dk2"/>
                </a:solidFill>
                <a:latin typeface="Calibri" panose="020F0502020204030204" pitchFamily="34" charset="0"/>
                <a:cs typeface="Calibri" panose="020F0502020204030204" pitchFamily="34" charset="0"/>
                <a:sym typeface="Rambla"/>
              </a:rPr>
            </a:br>
            <a:r>
              <a:rPr lang="en-US" sz="3600" b="1" i="0" u="none" strike="noStrike" cap="none" dirty="0">
                <a:solidFill>
                  <a:schemeClr val="dk2"/>
                </a:solidFill>
                <a:latin typeface="Calibri" panose="020F0502020204030204" pitchFamily="34" charset="0"/>
                <a:cs typeface="Calibri" panose="020F0502020204030204" pitchFamily="34" charset="0"/>
                <a:sym typeface="Rambla"/>
              </a:rPr>
              <a:t>Personal Marketing Plan</a:t>
            </a:r>
          </a:p>
        </p:txBody>
      </p:sp>
    </p:spTree>
    <p:custDataLst>
      <p:tags r:id="rId1"/>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Shape 250"/>
          <p:cNvSpPr txBox="1">
            <a:spLocks noGrp="1"/>
          </p:cNvSpPr>
          <p:nvPr>
            <p:ph type="body" idx="1"/>
          </p:nvPr>
        </p:nvSpPr>
        <p:spPr>
          <a:xfrm>
            <a:off x="457200" y="1447800"/>
            <a:ext cx="8229600" cy="4525961"/>
          </a:xfrm>
          <a:prstGeom prst="rect">
            <a:avLst/>
          </a:prstGeom>
          <a:noFill/>
          <a:ln>
            <a:noFill/>
          </a:ln>
        </p:spPr>
        <p:txBody>
          <a:bodyPr lIns="91425" tIns="45700" rIns="91425" bIns="45700" anchor="t" anchorCtr="0">
            <a:noAutofit/>
          </a:bodyPr>
          <a:lstStyle/>
          <a:p>
            <a:pPr marL="365125" marR="0" lvl="0" indent="-263525" algn="l" rtl="0">
              <a:lnSpc>
                <a:spcPct val="200000"/>
              </a:lnSpc>
              <a:spcBef>
                <a:spcPts val="400"/>
              </a:spcBef>
              <a:spcAft>
                <a:spcPts val="0"/>
              </a:spcAft>
              <a:buClr>
                <a:schemeClr val="accent1"/>
              </a:buClr>
              <a:buSzPct val="25000"/>
              <a:buFont typeface="Noto Sans Symbols"/>
              <a:buNone/>
            </a:pPr>
            <a:r>
              <a:rPr lang="en-US" sz="1200" b="0" i="0" u="none" dirty="0">
                <a:solidFill>
                  <a:schemeClr val="dk1"/>
                </a:solidFill>
                <a:latin typeface="Calibri" panose="020F0502020204030204" pitchFamily="34" charset="0"/>
                <a:cs typeface="Calibri" panose="020F0502020204030204" pitchFamily="34" charset="0"/>
                <a:sym typeface="Rambla"/>
              </a:rPr>
              <a:t>Kotler, P., &amp; Keller, K. L. (2016). </a:t>
            </a:r>
            <a:r>
              <a:rPr lang="en-US" sz="1200" b="0" i="1" u="none" dirty="0">
                <a:solidFill>
                  <a:schemeClr val="dk1"/>
                </a:solidFill>
                <a:latin typeface="Calibri" panose="020F0502020204030204" pitchFamily="34" charset="0"/>
                <a:cs typeface="Calibri" panose="020F0502020204030204" pitchFamily="34" charset="0"/>
                <a:sym typeface="Rambla"/>
              </a:rPr>
              <a:t>Marketing management</a:t>
            </a:r>
            <a:r>
              <a:rPr lang="en-US" sz="1200" b="0" i="0" u="none" dirty="0">
                <a:solidFill>
                  <a:schemeClr val="dk1"/>
                </a:solidFill>
                <a:latin typeface="Calibri" panose="020F0502020204030204" pitchFamily="34" charset="0"/>
                <a:cs typeface="Calibri" panose="020F0502020204030204" pitchFamily="34" charset="0"/>
                <a:sym typeface="Rambla"/>
              </a:rPr>
              <a:t> (15th ed.). Pearson. </a:t>
            </a:r>
          </a:p>
          <a:p>
            <a:pPr lvl="0" indent="-263525">
              <a:lnSpc>
                <a:spcPct val="200000"/>
              </a:lnSpc>
              <a:buSzPct val="25000"/>
              <a:buNone/>
            </a:pPr>
            <a:r>
              <a:rPr lang="en-US" sz="1200" dirty="0">
                <a:latin typeface="Calibri" panose="020F0502020204030204" pitchFamily="34" charset="0"/>
                <a:cs typeface="Calibri" panose="020F0502020204030204" pitchFamily="34" charset="0"/>
              </a:rPr>
              <a:t>Peters, T. (1997). The brand called you. </a:t>
            </a:r>
            <a:r>
              <a:rPr lang="en-US" sz="1200" i="1" dirty="0">
                <a:latin typeface="Calibri" panose="020F0502020204030204" pitchFamily="34" charset="0"/>
                <a:cs typeface="Calibri" panose="020F0502020204030204" pitchFamily="34" charset="0"/>
              </a:rPr>
              <a:t>Fast Company</a:t>
            </a:r>
            <a:r>
              <a:rPr lang="en-US" sz="1200" dirty="0">
                <a:latin typeface="Calibri" panose="020F0502020204030204" pitchFamily="34" charset="0"/>
                <a:cs typeface="Calibri" panose="020F0502020204030204" pitchFamily="34" charset="0"/>
              </a:rPr>
              <a:t>. http://www.fastcompany.com/magazine/10/brandyou.html</a:t>
            </a:r>
          </a:p>
        </p:txBody>
      </p:sp>
      <p:sp>
        <p:nvSpPr>
          <p:cNvPr id="251" name="Shape 251"/>
          <p:cNvSpPr txBox="1">
            <a:spLocks noGrp="1"/>
          </p:cNvSpPr>
          <p:nvPr>
            <p:ph type="title"/>
          </p:nvPr>
        </p:nvSpPr>
        <p:spPr>
          <a:xfrm>
            <a:off x="457200" y="274637"/>
            <a:ext cx="8229600" cy="1146174"/>
          </a:xfrm>
          <a:prstGeom prst="rect">
            <a:avLst/>
          </a:prstGeom>
          <a:noFill/>
          <a:ln>
            <a:noFill/>
          </a:ln>
        </p:spPr>
        <p:txBody>
          <a:bodyPr lIns="91425" tIns="45700" rIns="91425" bIns="45700" anchor="ctr" anchorCtr="0">
            <a:noAutofit/>
          </a:bodyPr>
          <a:lstStyle/>
          <a:p>
            <a:pPr lvl="0" algn="ctr">
              <a:buClr>
                <a:schemeClr val="dk2"/>
              </a:buClr>
              <a:buSzPct val="25000"/>
            </a:pPr>
            <a:r>
              <a:rPr lang="en-US" sz="4100" b="1" i="0" u="none" strike="noStrike" cap="none" dirty="0">
                <a:solidFill>
                  <a:schemeClr val="dk2"/>
                </a:solidFill>
                <a:latin typeface="Calibri" panose="020F0502020204030204" pitchFamily="34" charset="0"/>
                <a:cs typeface="Calibri" panose="020F0502020204030204" pitchFamily="34" charset="0"/>
                <a:sym typeface="Rambla"/>
              </a:rPr>
              <a:t>References </a:t>
            </a:r>
            <a:r>
              <a:rPr lang="en-US" sz="1800" b="0" dirty="0">
                <a:solidFill>
                  <a:srgbClr val="0033CC"/>
                </a:solidFill>
                <a:latin typeface="Calibri" panose="020F0502020204030204" pitchFamily="34" charset="0"/>
                <a:cs typeface="Calibri" panose="020F0502020204030204" pitchFamily="34" charset="0"/>
              </a:rPr>
              <a:t>[Do not forget to include the </a:t>
            </a:r>
            <a:r>
              <a:rPr lang="en-US" sz="1800" i="1" dirty="0">
                <a:solidFill>
                  <a:srgbClr val="0033CC"/>
                </a:solidFill>
                <a:latin typeface="Calibri" panose="020F0502020204030204" pitchFamily="34" charset="0"/>
                <a:cs typeface="Calibri" panose="020F0502020204030204" pitchFamily="34" charset="0"/>
              </a:rPr>
              <a:t>source</a:t>
            </a:r>
            <a:r>
              <a:rPr lang="en-US" sz="1800" b="0" dirty="0">
                <a:solidFill>
                  <a:srgbClr val="0033CC"/>
                </a:solidFill>
                <a:latin typeface="Calibri" panose="020F0502020204030204" pitchFamily="34" charset="0"/>
                <a:cs typeface="Calibri" panose="020F0502020204030204" pitchFamily="34" charset="0"/>
              </a:rPr>
              <a:t>  where you obtained your salary information]</a:t>
            </a:r>
          </a:p>
        </p:txBody>
      </p:sp>
    </p:spTree>
    <p:custDataLst>
      <p:tags r:id="rId1"/>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Shape 178"/>
          <p:cNvSpPr txBox="1">
            <a:spLocks noGrp="1"/>
          </p:cNvSpPr>
          <p:nvPr>
            <p:ph type="body" idx="1"/>
          </p:nvPr>
        </p:nvSpPr>
        <p:spPr>
          <a:xfrm>
            <a:off x="76200" y="914400"/>
            <a:ext cx="8991600" cy="5943599"/>
          </a:xfrm>
          <a:prstGeom prst="rect">
            <a:avLst/>
          </a:prstGeom>
          <a:noFill/>
          <a:ln>
            <a:noFill/>
          </a:ln>
        </p:spPr>
        <p:txBody>
          <a:bodyPr lIns="91425" tIns="45700" rIns="91425" bIns="45700" anchor="t" anchorCtr="0">
            <a:noAutofit/>
          </a:bodyPr>
          <a:lstStyle/>
          <a:p>
            <a:pPr marL="365125" marR="0" lvl="0" indent="-263525" algn="l" rtl="0">
              <a:lnSpc>
                <a:spcPct val="100000"/>
              </a:lnSpc>
              <a:spcBef>
                <a:spcPts val="0"/>
              </a:spcBef>
              <a:spcAft>
                <a:spcPts val="0"/>
              </a:spcAft>
              <a:buClr>
                <a:schemeClr val="accent1"/>
              </a:buClr>
              <a:buSzPct val="68000"/>
              <a:buFont typeface="Noto Sans Symbols"/>
              <a:buChar char="▶"/>
            </a:pPr>
            <a:r>
              <a:rPr lang="en-US" sz="1400" i="0" u="none" strike="noStrike" cap="none" dirty="0">
                <a:solidFill>
                  <a:schemeClr val="dk1"/>
                </a:solidFill>
                <a:latin typeface="Calibri" panose="020F0502020204030204" pitchFamily="34" charset="0"/>
                <a:cs typeface="Calibri" panose="020F0502020204030204" pitchFamily="34" charset="0"/>
                <a:sym typeface="Rambla"/>
              </a:rPr>
              <a:t>This PowerPoint presentation covers expectations for your GB530 Personal Marketing Plan assignment</a:t>
            </a:r>
            <a:r>
              <a:rPr lang="en-US" sz="1400" dirty="0">
                <a:latin typeface="Calibri" panose="020F0502020204030204" pitchFamily="34" charset="0"/>
                <a:cs typeface="Calibri" panose="020F0502020204030204" pitchFamily="34" charset="0"/>
              </a:rPr>
              <a:t>.</a:t>
            </a:r>
          </a:p>
          <a:p>
            <a:pPr marL="0" marR="0" lvl="0" indent="0" algn="l" rtl="0">
              <a:lnSpc>
                <a:spcPct val="100000"/>
              </a:lnSpc>
              <a:spcBef>
                <a:spcPts val="0"/>
              </a:spcBef>
              <a:spcAft>
                <a:spcPts val="0"/>
              </a:spcAft>
              <a:buNone/>
            </a:pPr>
            <a:endParaRPr sz="1400" dirty="0">
              <a:latin typeface="Calibri" panose="020F0502020204030204" pitchFamily="34" charset="0"/>
              <a:cs typeface="Calibri" panose="020F0502020204030204" pitchFamily="34" charset="0"/>
            </a:endParaRPr>
          </a:p>
          <a:p>
            <a:pPr marL="365125" marR="0" lvl="0" indent="-263525" algn="l" rtl="0">
              <a:lnSpc>
                <a:spcPct val="100000"/>
              </a:lnSpc>
              <a:spcBef>
                <a:spcPts val="0"/>
              </a:spcBef>
              <a:spcAft>
                <a:spcPts val="0"/>
              </a:spcAft>
              <a:buClr>
                <a:schemeClr val="accent1"/>
              </a:buClr>
              <a:buSzPct val="68000"/>
              <a:buFont typeface="Noto Sans Symbols"/>
              <a:buChar char="▶"/>
            </a:pPr>
            <a:r>
              <a:rPr lang="en-US" sz="1400" i="0" u="none" strike="noStrike" cap="none" dirty="0">
                <a:solidFill>
                  <a:schemeClr val="dk1"/>
                </a:solidFill>
                <a:latin typeface="Calibri" panose="020F0502020204030204" pitchFamily="34" charset="0"/>
                <a:cs typeface="Calibri" panose="020F0502020204030204" pitchFamily="34" charset="0"/>
                <a:sym typeface="Rambla"/>
              </a:rPr>
              <a:t>You should use this “template” document as your guide to success.  Before you submit your assignment for grading, however, remove any of the words you see here appearing in any other color than black.  </a:t>
            </a:r>
          </a:p>
          <a:p>
            <a:pPr marL="365125" marR="0" lvl="0" indent="-263525" algn="l" rtl="0">
              <a:lnSpc>
                <a:spcPct val="100000"/>
              </a:lnSpc>
              <a:spcBef>
                <a:spcPts val="1200"/>
              </a:spcBef>
              <a:spcAft>
                <a:spcPts val="0"/>
              </a:spcAft>
              <a:buClr>
                <a:schemeClr val="accent1"/>
              </a:buClr>
              <a:buSzPct val="68000"/>
              <a:buFont typeface="Noto Sans Symbols"/>
              <a:buChar char="▶"/>
            </a:pPr>
            <a:r>
              <a:rPr lang="en-US" sz="1400" i="0" u="none" strike="noStrike" cap="none" dirty="0">
                <a:solidFill>
                  <a:schemeClr val="dk1"/>
                </a:solidFill>
                <a:latin typeface="Calibri" panose="020F0502020204030204" pitchFamily="34" charset="0"/>
                <a:cs typeface="Calibri" panose="020F0502020204030204" pitchFamily="34" charset="0"/>
                <a:sym typeface="Rambla"/>
              </a:rPr>
              <a:t>Words included in colors in this template are meant to assist you in your completion of the </a:t>
            </a:r>
            <a:r>
              <a:rPr lang="en-US" sz="1400" b="1" i="0" u="none" strike="noStrike" cap="none" dirty="0">
                <a:solidFill>
                  <a:schemeClr val="dk1"/>
                </a:solidFill>
                <a:latin typeface="Calibri" panose="020F0502020204030204" pitchFamily="34" charset="0"/>
                <a:cs typeface="Calibri" panose="020F0502020204030204" pitchFamily="34" charset="0"/>
                <a:sym typeface="Rambla"/>
              </a:rPr>
              <a:t>assignment, </a:t>
            </a:r>
            <a:r>
              <a:rPr lang="en-US" sz="1400" b="1" i="1" strike="noStrike" cap="none" dirty="0">
                <a:solidFill>
                  <a:schemeClr val="dk1"/>
                </a:solidFill>
                <a:latin typeface="Calibri" panose="020F0502020204030204" pitchFamily="34" charset="0"/>
                <a:cs typeface="Calibri" panose="020F0502020204030204" pitchFamily="34" charset="0"/>
                <a:sym typeface="Rambla"/>
              </a:rPr>
              <a:t>not to be turned in for grading</a:t>
            </a:r>
            <a:r>
              <a:rPr lang="en-US" sz="1400" b="1" i="0" u="none" strike="noStrike" cap="none" dirty="0">
                <a:solidFill>
                  <a:schemeClr val="dk1"/>
                </a:solidFill>
                <a:latin typeface="Calibri" panose="020F0502020204030204" pitchFamily="34" charset="0"/>
                <a:cs typeface="Calibri" panose="020F0502020204030204" pitchFamily="34" charset="0"/>
                <a:sym typeface="Rambla"/>
              </a:rPr>
              <a:t>.</a:t>
            </a:r>
          </a:p>
          <a:p>
            <a:pPr marL="365125" marR="0" lvl="0" indent="-263525" algn="l" rtl="0">
              <a:lnSpc>
                <a:spcPct val="100000"/>
              </a:lnSpc>
              <a:spcBef>
                <a:spcPts val="1200"/>
              </a:spcBef>
              <a:spcAft>
                <a:spcPts val="0"/>
              </a:spcAft>
              <a:buClr>
                <a:schemeClr val="accent1"/>
              </a:buClr>
              <a:buSzPct val="68000"/>
              <a:buFont typeface="Noto Sans Symbols"/>
              <a:buChar char="▶"/>
            </a:pPr>
            <a:r>
              <a:rPr lang="en-US" sz="1400" i="0" u="none" strike="noStrike" cap="none" dirty="0">
                <a:solidFill>
                  <a:schemeClr val="dk1"/>
                </a:solidFill>
                <a:latin typeface="Calibri" panose="020F0502020204030204" pitchFamily="34" charset="0"/>
                <a:cs typeface="Calibri" panose="020F0502020204030204" pitchFamily="34" charset="0"/>
                <a:sym typeface="Rambla"/>
              </a:rPr>
              <a:t>For this assignment, you will be developing a marketing plan for your own professional development and career strategy. This assignment is about you!</a:t>
            </a:r>
          </a:p>
          <a:p>
            <a:pPr marL="365125" marR="0" lvl="0" indent="-263525" algn="l" rtl="0">
              <a:lnSpc>
                <a:spcPct val="100000"/>
              </a:lnSpc>
              <a:spcBef>
                <a:spcPts val="1200"/>
              </a:spcBef>
              <a:spcAft>
                <a:spcPts val="0"/>
              </a:spcAft>
              <a:buClr>
                <a:schemeClr val="accent1"/>
              </a:buClr>
              <a:buSzPct val="68000"/>
              <a:buFont typeface="Noto Sans Symbols"/>
              <a:buChar char="▶"/>
            </a:pPr>
            <a:r>
              <a:rPr lang="en-US" sz="1400" b="1" i="1" dirty="0">
                <a:latin typeface="Calibri" panose="020F0502020204030204" pitchFamily="34" charset="0"/>
                <a:cs typeface="Calibri" panose="020F0502020204030204" pitchFamily="34" charset="0"/>
              </a:rPr>
              <a:t>This assignment is about you and only you</a:t>
            </a:r>
            <a:r>
              <a:rPr lang="en-US" sz="1400" b="1" i="1" strike="noStrike" cap="none" dirty="0">
                <a:solidFill>
                  <a:schemeClr val="dk1"/>
                </a:solidFill>
                <a:latin typeface="Calibri" panose="020F0502020204030204" pitchFamily="34" charset="0"/>
                <a:cs typeface="Calibri" panose="020F0502020204030204" pitchFamily="34" charset="0"/>
                <a:sym typeface="Rambla"/>
              </a:rPr>
              <a:t>. </a:t>
            </a:r>
            <a:r>
              <a:rPr lang="en-US" sz="1400" i="0" strike="noStrike" cap="none" dirty="0">
                <a:solidFill>
                  <a:schemeClr val="dk1"/>
                </a:solidFill>
                <a:latin typeface="Calibri" panose="020F0502020204030204" pitchFamily="34" charset="0"/>
                <a:cs typeface="Calibri" panose="020F0502020204030204" pitchFamily="34" charset="0"/>
                <a:sym typeface="Rambla"/>
              </a:rPr>
              <a:t>It is </a:t>
            </a:r>
            <a:r>
              <a:rPr lang="en-US" sz="1400" b="1" i="1" strike="noStrike" cap="none" dirty="0">
                <a:solidFill>
                  <a:schemeClr val="dk1"/>
                </a:solidFill>
                <a:latin typeface="Calibri" panose="020F0502020204030204" pitchFamily="34" charset="0"/>
                <a:cs typeface="Calibri" panose="020F0502020204030204" pitchFamily="34" charset="0"/>
                <a:sym typeface="Rambla"/>
              </a:rPr>
              <a:t>not </a:t>
            </a:r>
            <a:r>
              <a:rPr lang="en-US" sz="1400" i="0" u="none" strike="noStrike" cap="none" dirty="0">
                <a:solidFill>
                  <a:schemeClr val="dk1"/>
                </a:solidFill>
                <a:latin typeface="Calibri" panose="020F0502020204030204" pitchFamily="34" charset="0"/>
                <a:cs typeface="Calibri" panose="020F0502020204030204" pitchFamily="34" charset="0"/>
                <a:sym typeface="Rambla"/>
              </a:rPr>
              <a:t>about a business you might develop. You should consider your next appropriate career goal, whether advancing within your organization to a new position, leaving your present organization in order to pursue your next advancement, or making a career change. </a:t>
            </a:r>
          </a:p>
          <a:p>
            <a:pPr lvl="0" indent="-263525">
              <a:spcBef>
                <a:spcPts val="1200"/>
              </a:spcBef>
            </a:pPr>
            <a:r>
              <a:rPr lang="en-US" sz="1400" i="0" u="none" strike="noStrike" cap="none" dirty="0">
                <a:solidFill>
                  <a:schemeClr val="dk1"/>
                </a:solidFill>
                <a:latin typeface="Calibri" panose="020F0502020204030204" pitchFamily="34" charset="0"/>
                <a:cs typeface="Calibri" panose="020F0502020204030204" pitchFamily="34" charset="0"/>
                <a:sym typeface="Rambla"/>
              </a:rPr>
              <a:t>Before you begin your Personal Marketing Plan, read "The Brand Called You“ </a:t>
            </a:r>
            <a:r>
              <a:rPr lang="en-US" sz="1400" dirty="0">
                <a:latin typeface="Calibri" panose="020F0502020204030204" pitchFamily="34" charset="0"/>
                <a:cs typeface="Calibri" panose="020F0502020204030204" pitchFamily="34" charset="0"/>
              </a:rPr>
              <a:t>at this link: </a:t>
            </a:r>
            <a:r>
              <a:rPr lang="en-US" sz="1400" dirty="0">
                <a:latin typeface="Calibri" panose="020F0502020204030204" pitchFamily="34" charset="0"/>
                <a:cs typeface="Calibri" panose="020F0502020204030204" pitchFamily="34" charset="0"/>
                <a:hlinkClick r:id="rId4"/>
              </a:rPr>
              <a:t>http://www.fastcompany.com/magazine/10/brandyou.html</a:t>
            </a:r>
            <a:r>
              <a:rPr lang="en-US" sz="1400" dirty="0">
                <a:latin typeface="Calibri" panose="020F0502020204030204" pitchFamily="34" charset="0"/>
                <a:cs typeface="Calibri" panose="020F0502020204030204" pitchFamily="34" charset="0"/>
              </a:rPr>
              <a:t>. You may also find this website helpful: </a:t>
            </a:r>
            <a:r>
              <a:rPr lang="en-US" sz="1400" dirty="0">
                <a:latin typeface="Calibri" panose="020F0502020204030204" pitchFamily="34" charset="0"/>
                <a:cs typeface="Calibri" panose="020F0502020204030204" pitchFamily="34" charset="0"/>
                <a:hlinkClick r:id="rId5"/>
              </a:rPr>
              <a:t>https://www.branddrivendigital.com/tom-peters-on-excellence-and-personal-branding/</a:t>
            </a:r>
            <a:r>
              <a:rPr lang="en-US" sz="1400" dirty="0">
                <a:latin typeface="Calibri" panose="020F0502020204030204" pitchFamily="34" charset="0"/>
                <a:cs typeface="Calibri" panose="020F0502020204030204" pitchFamily="34" charset="0"/>
              </a:rPr>
              <a:t>. </a:t>
            </a:r>
            <a:r>
              <a:rPr lang="en-US" sz="1400" i="0" u="none" strike="noStrike" cap="none" dirty="0">
                <a:solidFill>
                  <a:schemeClr val="dk1"/>
                </a:solidFill>
                <a:latin typeface="Calibri" panose="020F0502020204030204" pitchFamily="34" charset="0"/>
                <a:cs typeface="Calibri" panose="020F0502020204030204" pitchFamily="34" charset="0"/>
                <a:sym typeface="Rambla"/>
              </a:rPr>
              <a:t>You will find the entire Personal Marketing Plan assignment here, in this PowerPoint document.</a:t>
            </a:r>
          </a:p>
          <a:p>
            <a:pPr marL="365125" marR="0" lvl="0" indent="-263525" algn="l" rtl="0">
              <a:lnSpc>
                <a:spcPct val="100000"/>
              </a:lnSpc>
              <a:spcBef>
                <a:spcPts val="1200"/>
              </a:spcBef>
              <a:spcAft>
                <a:spcPts val="0"/>
              </a:spcAft>
              <a:buClr>
                <a:schemeClr val="accent1"/>
              </a:buClr>
              <a:buSzPct val="68000"/>
              <a:buFont typeface="Noto Sans Symbols"/>
              <a:buChar char="▶"/>
            </a:pPr>
            <a:r>
              <a:rPr lang="en-US" sz="1400" i="0" u="none" strike="noStrike" cap="none" dirty="0">
                <a:solidFill>
                  <a:srgbClr val="FF0000"/>
                </a:solidFill>
                <a:latin typeface="Calibri" panose="020F0502020204030204" pitchFamily="34" charset="0"/>
                <a:cs typeface="Calibri" panose="020F0502020204030204" pitchFamily="34" charset="0"/>
                <a:sym typeface="Rambla"/>
              </a:rPr>
              <a:t>Note: Feel free to personalize this PowerPoint with appropriate graphics/clip-art; just be sure to retain the content. Have fun!</a:t>
            </a:r>
          </a:p>
        </p:txBody>
      </p:sp>
      <p:sp>
        <p:nvSpPr>
          <p:cNvPr id="179" name="Shape 179"/>
          <p:cNvSpPr txBox="1">
            <a:spLocks noGrp="1"/>
          </p:cNvSpPr>
          <p:nvPr>
            <p:ph type="title"/>
          </p:nvPr>
        </p:nvSpPr>
        <p:spPr>
          <a:xfrm>
            <a:off x="231775" y="255587"/>
            <a:ext cx="8455025" cy="658812"/>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33CC"/>
              </a:buClr>
              <a:buSzPct val="25000"/>
              <a:buFont typeface="Rambla"/>
              <a:buNone/>
            </a:pPr>
            <a:r>
              <a:rPr lang="en-US" sz="2800" b="1" i="0" u="none" strike="noStrike" cap="none" dirty="0">
                <a:solidFill>
                  <a:srgbClr val="0033CC"/>
                </a:solidFill>
                <a:latin typeface="Calibri" panose="020F0502020204030204" pitchFamily="34" charset="0"/>
                <a:cs typeface="Calibri" panose="020F0502020204030204" pitchFamily="34" charset="0"/>
                <a:sym typeface="Rambla"/>
              </a:rPr>
              <a:t>READ THIS FIRST! </a:t>
            </a:r>
            <a:br>
              <a:rPr lang="en-US" sz="2800" b="1" i="0" u="none" strike="noStrike" cap="none" dirty="0">
                <a:solidFill>
                  <a:srgbClr val="0033CC"/>
                </a:solidFill>
                <a:latin typeface="Calibri" panose="020F0502020204030204" pitchFamily="34" charset="0"/>
                <a:cs typeface="Calibri" panose="020F0502020204030204" pitchFamily="34" charset="0"/>
                <a:sym typeface="Rambla"/>
              </a:rPr>
            </a:br>
            <a:r>
              <a:rPr lang="en-US" sz="1400" b="1" i="0" u="none" strike="noStrike" cap="none" dirty="0">
                <a:solidFill>
                  <a:srgbClr val="FF0000"/>
                </a:solidFill>
                <a:latin typeface="Calibri" panose="020F0502020204030204" pitchFamily="34" charset="0"/>
                <a:cs typeface="Calibri" panose="020F0502020204030204" pitchFamily="34" charset="0"/>
                <a:sym typeface="Rambla"/>
              </a:rPr>
              <a:t>(Delete this slide prior to submitting the assignment for grading.)</a:t>
            </a:r>
          </a:p>
        </p:txBody>
      </p:sp>
    </p:spTree>
    <p:custDataLst>
      <p:tags r:id="rId1"/>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Shape 184"/>
          <p:cNvSpPr txBox="1">
            <a:spLocks noGrp="1"/>
          </p:cNvSpPr>
          <p:nvPr>
            <p:ph type="body" idx="1"/>
          </p:nvPr>
        </p:nvSpPr>
        <p:spPr>
          <a:xfrm>
            <a:off x="457200" y="1481137"/>
            <a:ext cx="8229600" cy="4525961"/>
          </a:xfrm>
          <a:prstGeom prst="rect">
            <a:avLst/>
          </a:prstGeom>
          <a:noFill/>
          <a:ln>
            <a:noFill/>
          </a:ln>
        </p:spPr>
        <p:txBody>
          <a:bodyPr lIns="91425" tIns="45700" rIns="91425" bIns="45700" anchor="t" anchorCtr="0">
            <a:noAutofit/>
          </a:bodyPr>
          <a:lstStyle/>
          <a:p>
            <a:pPr marL="365125" marR="0" lvl="0" indent="-263525" algn="l" rtl="0">
              <a:lnSpc>
                <a:spcPct val="100000"/>
              </a:lnSpc>
              <a:spcBef>
                <a:spcPts val="0"/>
              </a:spcBef>
              <a:spcAft>
                <a:spcPts val="0"/>
              </a:spcAft>
              <a:buClr>
                <a:schemeClr val="accent1"/>
              </a:buClr>
              <a:buSzPct val="25000"/>
              <a:buFont typeface="Noto Sans Symbols"/>
              <a:buNone/>
            </a:pPr>
            <a:r>
              <a:rPr lang="en-US" sz="2400" b="1" i="0" strike="noStrike" cap="none" dirty="0">
                <a:solidFill>
                  <a:schemeClr val="dk1"/>
                </a:solidFill>
                <a:latin typeface="Calibri" panose="020F0502020204030204" pitchFamily="34" charset="0"/>
                <a:cs typeface="Calibri" panose="020F0502020204030204" pitchFamily="34" charset="0"/>
                <a:sym typeface="Rambla"/>
              </a:rPr>
              <a:t>Vision</a:t>
            </a:r>
            <a:r>
              <a:rPr lang="en-US" sz="2400" b="0" i="0" u="none" strike="noStrike" cap="none" dirty="0">
                <a:solidFill>
                  <a:schemeClr val="dk1"/>
                </a:solidFill>
                <a:latin typeface="Calibri" panose="020F0502020204030204" pitchFamily="34" charset="0"/>
                <a:cs typeface="Calibri" panose="020F0502020204030204" pitchFamily="34" charset="0"/>
                <a:sym typeface="Rambla"/>
              </a:rPr>
              <a:t> </a:t>
            </a:r>
            <a:r>
              <a:rPr lang="en-US" sz="1800" b="0" i="0" u="none" strike="noStrike" cap="none" dirty="0">
                <a:solidFill>
                  <a:srgbClr val="0033CC"/>
                </a:solidFill>
                <a:latin typeface="Calibri" panose="020F0502020204030204" pitchFamily="34" charset="0"/>
                <a:cs typeface="Calibri" panose="020F0502020204030204" pitchFamily="34" charset="0"/>
                <a:sym typeface="Rambla"/>
              </a:rPr>
              <a:t>(also known as Marketing Objective): This section should incorporate two components:</a:t>
            </a:r>
          </a:p>
          <a:p>
            <a:pPr marL="620712" marR="0" lvl="1" indent="-239712" algn="l" rtl="0">
              <a:lnSpc>
                <a:spcPct val="100000"/>
              </a:lnSpc>
              <a:spcBef>
                <a:spcPts val="300"/>
              </a:spcBef>
              <a:spcAft>
                <a:spcPts val="0"/>
              </a:spcAft>
              <a:buClr>
                <a:schemeClr val="accent1"/>
              </a:buClr>
              <a:buSzPct val="25000"/>
              <a:buFont typeface="Verdana"/>
              <a:buNone/>
            </a:pPr>
            <a:r>
              <a:rPr lang="en-US" sz="2000" b="1" i="1" u="none" strike="noStrike" cap="none" dirty="0">
                <a:solidFill>
                  <a:schemeClr val="dk1"/>
                </a:solidFill>
                <a:latin typeface="Calibri" panose="020F0502020204030204" pitchFamily="34" charset="0"/>
                <a:cs typeface="Calibri" panose="020F0502020204030204" pitchFamily="34" charset="0"/>
                <a:sym typeface="Rambla"/>
              </a:rPr>
              <a:t>a.</a:t>
            </a:r>
            <a:r>
              <a:rPr lang="en-US" sz="2300" b="1" i="1" u="none" strike="noStrike" cap="none" dirty="0">
                <a:solidFill>
                  <a:schemeClr val="dk1"/>
                </a:solidFill>
                <a:latin typeface="Calibri" panose="020F0502020204030204" pitchFamily="34" charset="0"/>
                <a:cs typeface="Calibri" panose="020F0502020204030204" pitchFamily="34" charset="0"/>
                <a:sym typeface="Rambla"/>
              </a:rPr>
              <a:t> </a:t>
            </a:r>
            <a:r>
              <a:rPr lang="en-US" sz="2000" b="1" i="1" u="none" strike="noStrike" cap="none" dirty="0">
                <a:solidFill>
                  <a:schemeClr val="dk1"/>
                </a:solidFill>
                <a:latin typeface="Calibri" panose="020F0502020204030204" pitchFamily="34" charset="0"/>
                <a:cs typeface="Calibri" panose="020F0502020204030204" pitchFamily="34" charset="0"/>
                <a:sym typeface="Rambla"/>
              </a:rPr>
              <a:t>Strategic Intent</a:t>
            </a:r>
          </a:p>
          <a:p>
            <a:pPr marL="858837" marR="0" lvl="2" indent="-236537" algn="l" rtl="0">
              <a:lnSpc>
                <a:spcPct val="100000"/>
              </a:lnSpc>
              <a:spcBef>
                <a:spcPts val="300"/>
              </a:spcBef>
              <a:spcAft>
                <a:spcPts val="0"/>
              </a:spcAft>
              <a:buClr>
                <a:schemeClr val="accent2"/>
              </a:buClr>
              <a:buSzPct val="100000"/>
              <a:buFont typeface="Noto Sans Symbols"/>
              <a:buChar char="⚫"/>
            </a:pPr>
            <a:r>
              <a:rPr lang="en-US" sz="1800" b="0" i="0" u="none" strike="noStrike" cap="none" dirty="0">
                <a:solidFill>
                  <a:srgbClr val="0033CC"/>
                </a:solidFill>
                <a:latin typeface="Calibri" panose="020F0502020204030204" pitchFamily="34" charset="0"/>
                <a:cs typeface="Calibri" panose="020F0502020204030204" pitchFamily="34" charset="0"/>
                <a:sym typeface="Rambla"/>
              </a:rPr>
              <a:t>This is your ultimate career goal (what you wish to accomplish) and the name of your profession. </a:t>
            </a:r>
          </a:p>
          <a:p>
            <a:pPr marL="620712" marR="0" lvl="1" indent="-239712" algn="l" rtl="0">
              <a:lnSpc>
                <a:spcPct val="100000"/>
              </a:lnSpc>
              <a:spcBef>
                <a:spcPts val="300"/>
              </a:spcBef>
              <a:spcAft>
                <a:spcPts val="0"/>
              </a:spcAft>
              <a:buClr>
                <a:schemeClr val="accent1"/>
              </a:buClr>
              <a:buSzPct val="25000"/>
              <a:buFont typeface="Verdana"/>
              <a:buNone/>
            </a:pPr>
            <a:r>
              <a:rPr lang="en-US" sz="2000" b="1" i="1" u="none" strike="noStrike" cap="none" dirty="0">
                <a:solidFill>
                  <a:schemeClr val="dk1"/>
                </a:solidFill>
                <a:latin typeface="Calibri" panose="020F0502020204030204" pitchFamily="34" charset="0"/>
                <a:cs typeface="Calibri" panose="020F0502020204030204" pitchFamily="34" charset="0"/>
                <a:sym typeface="Rambla"/>
              </a:rPr>
              <a:t>b.</a:t>
            </a:r>
            <a:r>
              <a:rPr lang="en-US" sz="2400" b="1" i="1" u="none" strike="noStrike" cap="none" dirty="0">
                <a:solidFill>
                  <a:schemeClr val="dk1"/>
                </a:solidFill>
                <a:latin typeface="Calibri" panose="020F0502020204030204" pitchFamily="34" charset="0"/>
                <a:cs typeface="Calibri" panose="020F0502020204030204" pitchFamily="34" charset="0"/>
                <a:sym typeface="Rambla"/>
              </a:rPr>
              <a:t> </a:t>
            </a:r>
            <a:r>
              <a:rPr lang="en-US" sz="2000" b="1" i="1" u="none" strike="noStrike" cap="none" dirty="0">
                <a:solidFill>
                  <a:schemeClr val="dk1"/>
                </a:solidFill>
                <a:latin typeface="Calibri" panose="020F0502020204030204" pitchFamily="34" charset="0"/>
                <a:cs typeface="Calibri" panose="020F0502020204030204" pitchFamily="34" charset="0"/>
                <a:sym typeface="Rambla"/>
              </a:rPr>
              <a:t>Desired Company and Job</a:t>
            </a:r>
            <a:r>
              <a:rPr lang="en-US" sz="2000" b="1" i="0" u="none" strike="noStrike" cap="none" dirty="0">
                <a:solidFill>
                  <a:schemeClr val="dk1"/>
                </a:solidFill>
                <a:latin typeface="Calibri" panose="020F0502020204030204" pitchFamily="34" charset="0"/>
                <a:cs typeface="Calibri" panose="020F0502020204030204" pitchFamily="34" charset="0"/>
                <a:sym typeface="Rambla"/>
              </a:rPr>
              <a:t> </a:t>
            </a:r>
          </a:p>
          <a:p>
            <a:pPr marL="858837" marR="0" lvl="2" indent="-236537" algn="l" rtl="0">
              <a:lnSpc>
                <a:spcPct val="100000"/>
              </a:lnSpc>
              <a:spcBef>
                <a:spcPts val="300"/>
              </a:spcBef>
              <a:spcAft>
                <a:spcPts val="0"/>
              </a:spcAft>
              <a:buClr>
                <a:schemeClr val="accent2"/>
              </a:buClr>
              <a:buSzPct val="100000"/>
              <a:buFont typeface="Noto Sans Symbols"/>
              <a:buChar char="⚫"/>
            </a:pPr>
            <a:r>
              <a:rPr lang="en-US" sz="1800" b="0" i="0" u="none" strike="noStrike" cap="none" dirty="0">
                <a:solidFill>
                  <a:srgbClr val="0033CC"/>
                </a:solidFill>
                <a:latin typeface="Calibri" panose="020F0502020204030204" pitchFamily="34" charset="0"/>
                <a:cs typeface="Calibri" panose="020F0502020204030204" pitchFamily="34" charset="0"/>
                <a:sym typeface="Rambla"/>
              </a:rPr>
              <a:t>Identify the name of the company and the job title or position which represents your strategic intent. </a:t>
            </a:r>
          </a:p>
          <a:p>
            <a:pPr marL="365125" marR="0" lvl="0" indent="-263525" algn="l" rtl="0">
              <a:spcBef>
                <a:spcPts val="400"/>
              </a:spcBef>
              <a:spcAft>
                <a:spcPts val="0"/>
              </a:spcAft>
              <a:buClr>
                <a:schemeClr val="accent1"/>
              </a:buClr>
              <a:buSzPct val="68000"/>
              <a:buFont typeface="Noto Sans Symbols"/>
              <a:buNone/>
            </a:pPr>
            <a:endParaRPr sz="1800" b="0" i="0" u="none" strike="noStrike" cap="none" dirty="0">
              <a:solidFill>
                <a:srgbClr val="0033CC"/>
              </a:solidFill>
              <a:latin typeface="Calibri" panose="020F0502020204030204" pitchFamily="34" charset="0"/>
              <a:cs typeface="Calibri" panose="020F0502020204030204" pitchFamily="34" charset="0"/>
              <a:sym typeface="Rambla"/>
            </a:endParaRPr>
          </a:p>
        </p:txBody>
      </p:sp>
      <p:sp>
        <p:nvSpPr>
          <p:cNvPr id="185" name="Shape 185"/>
          <p:cNvSpPr txBox="1">
            <a:spLocks noGrp="1"/>
          </p:cNvSpPr>
          <p:nvPr>
            <p:ph type="title"/>
          </p:nvPr>
        </p:nvSpPr>
        <p:spPr>
          <a:xfrm>
            <a:off x="457200" y="274637"/>
            <a:ext cx="8229600" cy="1146174"/>
          </a:xfrm>
          <a:prstGeom prst="rect">
            <a:avLst/>
          </a:prstGeom>
          <a:noFill/>
          <a:ln>
            <a:noFill/>
          </a:ln>
        </p:spPr>
        <p:txBody>
          <a:bodyPr lIns="91425" tIns="45700" rIns="91425" bIns="45700" anchor="ctr" anchorCtr="0">
            <a:noAutofit/>
          </a:bodyPr>
          <a:lstStyle/>
          <a:p>
            <a:pPr lvl="0">
              <a:buClr>
                <a:schemeClr val="dk2"/>
              </a:buClr>
              <a:buSzPct val="25000"/>
            </a:pPr>
            <a:r>
              <a:rPr lang="en-US" sz="3600" b="1" i="0" u="none" strike="noStrike" cap="none" dirty="0">
                <a:solidFill>
                  <a:schemeClr val="dk2"/>
                </a:solidFill>
                <a:latin typeface="Calibri" panose="020F0502020204030204" pitchFamily="34" charset="0"/>
                <a:cs typeface="Calibri" panose="020F0502020204030204" pitchFamily="34" charset="0"/>
                <a:sym typeface="Rambla"/>
              </a:rPr>
              <a:t>Vision – [</a:t>
            </a:r>
            <a:r>
              <a:rPr lang="en-US" sz="3600" b="1" i="0" u="none" strike="noStrike" cap="none" dirty="0">
                <a:solidFill>
                  <a:srgbClr val="0033CC"/>
                </a:solidFill>
                <a:latin typeface="Calibri" panose="020F0502020204030204" pitchFamily="34" charset="0"/>
                <a:cs typeface="Calibri" panose="020F0502020204030204" pitchFamily="34" charset="0"/>
                <a:sym typeface="Rambla"/>
              </a:rPr>
              <a:t>Your name</a:t>
            </a:r>
            <a:r>
              <a:rPr lang="en-US" sz="3600" dirty="0">
                <a:latin typeface="Calibri" panose="020F0502020204030204" pitchFamily="34" charset="0"/>
                <a:cs typeface="Calibri" panose="020F0502020204030204" pitchFamily="34" charset="0"/>
              </a:rPr>
              <a:t>]</a:t>
            </a:r>
            <a:r>
              <a:rPr lang="en-US" sz="3600" b="1" i="0" u="none" strike="noStrike" cap="none" dirty="0">
                <a:solidFill>
                  <a:srgbClr val="0033CC"/>
                </a:solidFill>
                <a:latin typeface="Calibri" panose="020F0502020204030204" pitchFamily="34" charset="0"/>
                <a:cs typeface="Calibri" panose="020F0502020204030204" pitchFamily="34" charset="0"/>
                <a:sym typeface="Rambla"/>
              </a:rPr>
              <a:t>’s</a:t>
            </a:r>
            <a:br>
              <a:rPr lang="en-US" sz="3600" b="1" i="0" u="none" strike="noStrike" cap="none" dirty="0">
                <a:solidFill>
                  <a:schemeClr val="dk2"/>
                </a:solidFill>
                <a:latin typeface="Calibri" panose="020F0502020204030204" pitchFamily="34" charset="0"/>
                <a:cs typeface="Calibri" panose="020F0502020204030204" pitchFamily="34" charset="0"/>
                <a:sym typeface="Rambla"/>
              </a:rPr>
            </a:br>
            <a:r>
              <a:rPr lang="en-US" sz="3600" b="1" i="0" u="none" strike="noStrike" cap="none" dirty="0">
                <a:solidFill>
                  <a:schemeClr val="dk2"/>
                </a:solidFill>
                <a:latin typeface="Calibri" panose="020F0502020204030204" pitchFamily="34" charset="0"/>
                <a:cs typeface="Calibri" panose="020F0502020204030204" pitchFamily="34" charset="0"/>
                <a:sym typeface="Rambla"/>
              </a:rPr>
              <a:t>Personal Marketing Plan </a:t>
            </a:r>
          </a:p>
        </p:txBody>
      </p:sp>
    </p:spTree>
    <p:custDataLst>
      <p:tags r:id="rId1"/>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Shape 190"/>
          <p:cNvSpPr txBox="1">
            <a:spLocks noGrp="1"/>
          </p:cNvSpPr>
          <p:nvPr>
            <p:ph type="body" idx="1"/>
          </p:nvPr>
        </p:nvSpPr>
        <p:spPr>
          <a:xfrm>
            <a:off x="457200" y="1481137"/>
            <a:ext cx="8229600" cy="4525961"/>
          </a:xfrm>
          <a:prstGeom prst="rect">
            <a:avLst/>
          </a:prstGeom>
          <a:noFill/>
          <a:ln>
            <a:noFill/>
          </a:ln>
        </p:spPr>
        <p:txBody>
          <a:bodyPr lIns="91425" tIns="45700" rIns="91425" bIns="45700" anchor="t" anchorCtr="0">
            <a:noAutofit/>
          </a:bodyPr>
          <a:lstStyle/>
          <a:p>
            <a:pPr marL="365125" marR="0" lvl="0" indent="-263525" algn="l" rtl="0">
              <a:lnSpc>
                <a:spcPct val="90000"/>
              </a:lnSpc>
              <a:spcBef>
                <a:spcPts val="0"/>
              </a:spcBef>
              <a:spcAft>
                <a:spcPts val="0"/>
              </a:spcAft>
              <a:buClr>
                <a:schemeClr val="accent1"/>
              </a:buClr>
              <a:buSzPct val="25000"/>
              <a:buFont typeface="Noto Sans Symbols"/>
              <a:buNone/>
            </a:pPr>
            <a:r>
              <a:rPr lang="en-US" sz="2400" b="1" i="0" dirty="0">
                <a:solidFill>
                  <a:schemeClr val="dk1"/>
                </a:solidFill>
                <a:latin typeface="Calibri" panose="020F0502020204030204" pitchFamily="34" charset="0"/>
                <a:cs typeface="Calibri" panose="020F0502020204030204" pitchFamily="34" charset="0"/>
                <a:sym typeface="Rambla"/>
              </a:rPr>
              <a:t>Marketing Summary:</a:t>
            </a:r>
            <a:r>
              <a:rPr lang="en-US" sz="1500" b="0" i="0" dirty="0">
                <a:solidFill>
                  <a:srgbClr val="0033CC"/>
                </a:solidFill>
                <a:latin typeface="Calibri" panose="020F0502020204030204" pitchFamily="34" charset="0"/>
                <a:cs typeface="Calibri" panose="020F0502020204030204" pitchFamily="34" charset="0"/>
                <a:sym typeface="Rambla"/>
              </a:rPr>
              <a:t> </a:t>
            </a:r>
            <a:r>
              <a:rPr lang="en-US" sz="1400" b="0" i="0" u="none" dirty="0">
                <a:solidFill>
                  <a:srgbClr val="0033CC"/>
                </a:solidFill>
                <a:latin typeface="Calibri" panose="020F0502020204030204" pitchFamily="34" charset="0"/>
                <a:cs typeface="Calibri" panose="020F0502020204030204" pitchFamily="34" charset="0"/>
                <a:sym typeface="Rambla"/>
              </a:rPr>
              <a:t>This section should include three elements: SWOT, Competition, and Core competency</a:t>
            </a:r>
          </a:p>
          <a:p>
            <a:pPr marL="803275" lvl="1" indent="0">
              <a:lnSpc>
                <a:spcPct val="90000"/>
              </a:lnSpc>
              <a:spcBef>
                <a:spcPts val="1200"/>
              </a:spcBef>
              <a:buSzPct val="25000"/>
              <a:buNone/>
            </a:pPr>
            <a:r>
              <a:rPr lang="en-US" sz="2000" b="1" i="1" u="none" strike="noStrike" cap="none" dirty="0">
                <a:solidFill>
                  <a:schemeClr val="dk1"/>
                </a:solidFill>
                <a:latin typeface="Calibri" panose="020F0502020204030204" pitchFamily="34" charset="0"/>
                <a:cs typeface="Calibri" panose="020F0502020204030204" pitchFamily="34" charset="0"/>
                <a:sym typeface="Rambla"/>
              </a:rPr>
              <a:t>a. SWOT Analysis:</a:t>
            </a:r>
            <a:r>
              <a:rPr lang="en-US" sz="2000" b="1" i="0" u="none" strike="noStrike" cap="none" dirty="0">
                <a:solidFill>
                  <a:schemeClr val="dk1"/>
                </a:solidFill>
                <a:latin typeface="Calibri" panose="020F0502020204030204" pitchFamily="34" charset="0"/>
                <a:cs typeface="Calibri" panose="020F0502020204030204" pitchFamily="34" charset="0"/>
                <a:sym typeface="Rambla"/>
              </a:rPr>
              <a:t> </a:t>
            </a:r>
            <a:r>
              <a:rPr lang="en-US" sz="1400" b="0" i="0" u="none" strike="noStrike" cap="none" dirty="0">
                <a:solidFill>
                  <a:srgbClr val="0033CC"/>
                </a:solidFill>
                <a:latin typeface="Calibri" panose="020F0502020204030204" pitchFamily="34" charset="0"/>
                <a:cs typeface="Calibri" panose="020F0502020204030204" pitchFamily="34" charset="0"/>
                <a:sym typeface="Rambla"/>
              </a:rPr>
              <a:t>Looking at your significant life events and accomplishments, complete a SWOT analysis on yourself in your chosen career field. Be sure to include at least three items in each of the four S-W-O-T sections and remember that Strengths and Weakness relate to internal factors and Opportunities and Threats relate to external factors.</a:t>
            </a:r>
          </a:p>
          <a:p>
            <a:pPr marL="858837" marR="0" lvl="2" indent="-236537" algn="l" rtl="0">
              <a:lnSpc>
                <a:spcPct val="90000"/>
              </a:lnSpc>
              <a:spcBef>
                <a:spcPts val="1200"/>
              </a:spcBef>
              <a:spcAft>
                <a:spcPts val="0"/>
              </a:spcAft>
              <a:buClr>
                <a:schemeClr val="accent2"/>
              </a:buClr>
              <a:buSzPct val="25000"/>
              <a:buFont typeface="Noto Sans Symbols"/>
              <a:buNone/>
            </a:pPr>
            <a:r>
              <a:rPr lang="en-US" sz="1400" b="1" i="0" u="none" strike="noStrike" cap="none" dirty="0">
                <a:solidFill>
                  <a:schemeClr val="dk1"/>
                </a:solidFill>
                <a:latin typeface="Calibri" panose="020F0502020204030204" pitchFamily="34" charset="0"/>
                <a:cs typeface="Calibri" panose="020F0502020204030204" pitchFamily="34" charset="0"/>
                <a:sym typeface="Rambla"/>
              </a:rPr>
              <a:t>     Strengths</a:t>
            </a:r>
          </a:p>
          <a:p>
            <a:pPr marL="1143000" marR="0" lvl="3" indent="-228600" algn="l" rtl="0">
              <a:lnSpc>
                <a:spcPct val="90000"/>
              </a:lnSpc>
              <a:spcBef>
                <a:spcPts val="300"/>
              </a:spcBef>
              <a:spcAft>
                <a:spcPts val="0"/>
              </a:spcAft>
              <a:buClr>
                <a:schemeClr val="accent2"/>
              </a:buClr>
              <a:buSzPct val="25000"/>
              <a:buFont typeface="Noto Sans Symbols"/>
              <a:buNone/>
            </a:pPr>
            <a:endParaRPr sz="1400" b="0" i="0" u="none" strike="noStrike" cap="none" dirty="0">
              <a:solidFill>
                <a:schemeClr val="dk1"/>
              </a:solidFill>
              <a:latin typeface="Calibri" panose="020F0502020204030204" pitchFamily="34" charset="0"/>
              <a:cs typeface="Calibri" panose="020F0502020204030204" pitchFamily="34" charset="0"/>
              <a:sym typeface="Rambla"/>
            </a:endParaRPr>
          </a:p>
          <a:p>
            <a:pPr marL="1143000" marR="0" lvl="3" indent="-228600" algn="l" rtl="0">
              <a:lnSpc>
                <a:spcPct val="90000"/>
              </a:lnSpc>
              <a:spcBef>
                <a:spcPts val="300"/>
              </a:spcBef>
              <a:spcAft>
                <a:spcPts val="0"/>
              </a:spcAft>
              <a:buClr>
                <a:schemeClr val="accent2"/>
              </a:buClr>
              <a:buSzPct val="25000"/>
              <a:buFont typeface="Noto Sans Symbols"/>
              <a:buNone/>
            </a:pPr>
            <a:endParaRPr sz="1400" b="0" i="0" u="none" strike="noStrike" cap="none" dirty="0">
              <a:solidFill>
                <a:schemeClr val="dk1"/>
              </a:solidFill>
              <a:latin typeface="Calibri" panose="020F0502020204030204" pitchFamily="34" charset="0"/>
              <a:cs typeface="Calibri" panose="020F0502020204030204" pitchFamily="34" charset="0"/>
              <a:sym typeface="Rambla"/>
            </a:endParaRPr>
          </a:p>
          <a:p>
            <a:pPr marL="858837" marR="0" lvl="2" indent="-236537" algn="l" rtl="0">
              <a:lnSpc>
                <a:spcPct val="90000"/>
              </a:lnSpc>
              <a:spcBef>
                <a:spcPts val="300"/>
              </a:spcBef>
              <a:spcAft>
                <a:spcPts val="0"/>
              </a:spcAft>
              <a:buClr>
                <a:schemeClr val="accent2"/>
              </a:buClr>
              <a:buSzPct val="25000"/>
              <a:buFont typeface="Noto Sans Symbols"/>
              <a:buNone/>
            </a:pPr>
            <a:r>
              <a:rPr lang="en-US" sz="1400" b="1" i="0" u="none" strike="noStrike" cap="none" dirty="0">
                <a:solidFill>
                  <a:schemeClr val="dk1"/>
                </a:solidFill>
                <a:latin typeface="Calibri" panose="020F0502020204030204" pitchFamily="34" charset="0"/>
                <a:cs typeface="Calibri" panose="020F0502020204030204" pitchFamily="34" charset="0"/>
                <a:sym typeface="Rambla"/>
              </a:rPr>
              <a:t>     Weaknesses</a:t>
            </a:r>
          </a:p>
          <a:p>
            <a:pPr marL="858837" marR="0" lvl="2" indent="-236537" algn="l" rtl="0">
              <a:lnSpc>
                <a:spcPct val="90000"/>
              </a:lnSpc>
              <a:spcBef>
                <a:spcPts val="300"/>
              </a:spcBef>
              <a:spcAft>
                <a:spcPts val="0"/>
              </a:spcAft>
              <a:buClr>
                <a:schemeClr val="accent2"/>
              </a:buClr>
              <a:buSzPct val="25000"/>
              <a:buFont typeface="Noto Sans Symbols"/>
              <a:buNone/>
            </a:pPr>
            <a:endParaRPr sz="1400" b="0" i="0" u="none" strike="noStrike" cap="none" dirty="0">
              <a:solidFill>
                <a:schemeClr val="dk1"/>
              </a:solidFill>
              <a:latin typeface="Calibri" panose="020F0502020204030204" pitchFamily="34" charset="0"/>
              <a:cs typeface="Calibri" panose="020F0502020204030204" pitchFamily="34" charset="0"/>
              <a:sym typeface="Rambla"/>
            </a:endParaRPr>
          </a:p>
          <a:p>
            <a:pPr marL="858837" marR="0" lvl="2" indent="-236537" algn="l" rtl="0">
              <a:lnSpc>
                <a:spcPct val="90000"/>
              </a:lnSpc>
              <a:spcBef>
                <a:spcPts val="300"/>
              </a:spcBef>
              <a:spcAft>
                <a:spcPts val="0"/>
              </a:spcAft>
              <a:buClr>
                <a:schemeClr val="accent2"/>
              </a:buClr>
              <a:buSzPct val="25000"/>
              <a:buFont typeface="Noto Sans Symbols"/>
              <a:buNone/>
            </a:pPr>
            <a:endParaRPr sz="1400" b="0" i="0" u="none" strike="noStrike" cap="none" dirty="0">
              <a:solidFill>
                <a:schemeClr val="dk1"/>
              </a:solidFill>
              <a:latin typeface="Calibri" panose="020F0502020204030204" pitchFamily="34" charset="0"/>
              <a:cs typeface="Calibri" panose="020F0502020204030204" pitchFamily="34" charset="0"/>
              <a:sym typeface="Rambla"/>
            </a:endParaRPr>
          </a:p>
          <a:p>
            <a:pPr marL="858837" marR="0" lvl="2" indent="-236537" algn="l" rtl="0">
              <a:lnSpc>
                <a:spcPct val="90000"/>
              </a:lnSpc>
              <a:spcBef>
                <a:spcPts val="300"/>
              </a:spcBef>
              <a:spcAft>
                <a:spcPts val="0"/>
              </a:spcAft>
              <a:buClr>
                <a:schemeClr val="accent2"/>
              </a:buClr>
              <a:buSzPct val="25000"/>
              <a:buFont typeface="Noto Sans Symbols"/>
              <a:buNone/>
            </a:pPr>
            <a:r>
              <a:rPr lang="en-US" sz="1400" b="1" i="0" u="none" strike="noStrike" cap="none" dirty="0">
                <a:solidFill>
                  <a:schemeClr val="dk1"/>
                </a:solidFill>
                <a:latin typeface="Calibri" panose="020F0502020204030204" pitchFamily="34" charset="0"/>
                <a:cs typeface="Calibri" panose="020F0502020204030204" pitchFamily="34" charset="0"/>
                <a:sym typeface="Rambla"/>
              </a:rPr>
              <a:t>     Opportunities</a:t>
            </a:r>
          </a:p>
          <a:p>
            <a:pPr marL="858837" marR="0" lvl="2" indent="-236537" algn="l" rtl="0">
              <a:lnSpc>
                <a:spcPct val="90000"/>
              </a:lnSpc>
              <a:spcBef>
                <a:spcPts val="300"/>
              </a:spcBef>
              <a:spcAft>
                <a:spcPts val="0"/>
              </a:spcAft>
              <a:buClr>
                <a:schemeClr val="accent2"/>
              </a:buClr>
              <a:buSzPct val="25000"/>
              <a:buFont typeface="Noto Sans Symbols"/>
              <a:buNone/>
            </a:pPr>
            <a:endParaRPr sz="1400" b="0" i="0" u="none" strike="noStrike" cap="none" dirty="0">
              <a:solidFill>
                <a:schemeClr val="dk1"/>
              </a:solidFill>
              <a:latin typeface="Calibri" panose="020F0502020204030204" pitchFamily="34" charset="0"/>
              <a:cs typeface="Calibri" panose="020F0502020204030204" pitchFamily="34" charset="0"/>
              <a:sym typeface="Rambla"/>
            </a:endParaRPr>
          </a:p>
          <a:p>
            <a:pPr marL="858837" marR="0" lvl="2" indent="-236537" algn="l" rtl="0">
              <a:lnSpc>
                <a:spcPct val="90000"/>
              </a:lnSpc>
              <a:spcBef>
                <a:spcPts val="300"/>
              </a:spcBef>
              <a:spcAft>
                <a:spcPts val="0"/>
              </a:spcAft>
              <a:buClr>
                <a:schemeClr val="accent2"/>
              </a:buClr>
              <a:buSzPct val="25000"/>
              <a:buFont typeface="Noto Sans Symbols"/>
              <a:buNone/>
            </a:pPr>
            <a:endParaRPr sz="1400" b="0" i="0" u="none" strike="noStrike" cap="none" dirty="0">
              <a:solidFill>
                <a:schemeClr val="dk1"/>
              </a:solidFill>
              <a:latin typeface="Calibri" panose="020F0502020204030204" pitchFamily="34" charset="0"/>
              <a:cs typeface="Calibri" panose="020F0502020204030204" pitchFamily="34" charset="0"/>
              <a:sym typeface="Rambla"/>
            </a:endParaRPr>
          </a:p>
          <a:p>
            <a:pPr marL="858837" marR="0" lvl="2" indent="-236537" algn="l" rtl="0">
              <a:lnSpc>
                <a:spcPct val="90000"/>
              </a:lnSpc>
              <a:spcBef>
                <a:spcPts val="300"/>
              </a:spcBef>
              <a:spcAft>
                <a:spcPts val="0"/>
              </a:spcAft>
              <a:buClr>
                <a:schemeClr val="accent2"/>
              </a:buClr>
              <a:buSzPct val="25000"/>
              <a:buFont typeface="Noto Sans Symbols"/>
              <a:buNone/>
            </a:pPr>
            <a:r>
              <a:rPr lang="en-US" sz="1400" b="1" i="0" u="none" strike="noStrike" cap="none" dirty="0">
                <a:solidFill>
                  <a:schemeClr val="dk1"/>
                </a:solidFill>
                <a:latin typeface="Calibri" panose="020F0502020204030204" pitchFamily="34" charset="0"/>
                <a:cs typeface="Calibri" panose="020F0502020204030204" pitchFamily="34" charset="0"/>
                <a:sym typeface="Rambla"/>
              </a:rPr>
              <a:t>     Threats</a:t>
            </a:r>
          </a:p>
          <a:p>
            <a:pPr marL="858837" marR="0" lvl="2" indent="-236537" algn="l" rtl="0">
              <a:lnSpc>
                <a:spcPct val="90000"/>
              </a:lnSpc>
              <a:spcBef>
                <a:spcPts val="300"/>
              </a:spcBef>
              <a:spcAft>
                <a:spcPts val="0"/>
              </a:spcAft>
              <a:buClr>
                <a:schemeClr val="accent2"/>
              </a:buClr>
              <a:buSzPct val="25000"/>
              <a:buFont typeface="Noto Sans Symbols"/>
              <a:buNone/>
            </a:pPr>
            <a:endParaRPr sz="1100" b="0" i="0" u="none" strike="noStrike" cap="none" dirty="0">
              <a:solidFill>
                <a:srgbClr val="0070C0"/>
              </a:solidFill>
              <a:latin typeface="Calibri" panose="020F0502020204030204" pitchFamily="34" charset="0"/>
              <a:cs typeface="Calibri" panose="020F0502020204030204" pitchFamily="34" charset="0"/>
              <a:sym typeface="Rambla"/>
            </a:endParaRPr>
          </a:p>
          <a:p>
            <a:pPr marL="365125" marR="0" lvl="0" indent="-263525" algn="l" rtl="0">
              <a:spcBef>
                <a:spcPts val="400"/>
              </a:spcBef>
              <a:spcAft>
                <a:spcPts val="0"/>
              </a:spcAft>
              <a:buClr>
                <a:schemeClr val="accent1"/>
              </a:buClr>
              <a:buSzPct val="68000"/>
              <a:buFont typeface="Noto Sans Symbols"/>
              <a:buNone/>
            </a:pPr>
            <a:endParaRPr sz="1100" b="0" i="0" u="none" strike="noStrike" cap="none" dirty="0">
              <a:solidFill>
                <a:srgbClr val="0070C0"/>
              </a:solidFill>
              <a:latin typeface="Calibri" panose="020F0502020204030204" pitchFamily="34" charset="0"/>
              <a:cs typeface="Calibri" panose="020F0502020204030204" pitchFamily="34" charset="0"/>
              <a:sym typeface="Rambla"/>
            </a:endParaRPr>
          </a:p>
        </p:txBody>
      </p:sp>
      <p:sp>
        <p:nvSpPr>
          <p:cNvPr id="191" name="Shape 191"/>
          <p:cNvSpPr txBox="1">
            <a:spLocks noGrp="1"/>
          </p:cNvSpPr>
          <p:nvPr>
            <p:ph type="title"/>
          </p:nvPr>
        </p:nvSpPr>
        <p:spPr>
          <a:xfrm>
            <a:off x="457200" y="274637"/>
            <a:ext cx="8229600" cy="1146174"/>
          </a:xfrm>
          <a:prstGeom prst="rect">
            <a:avLst/>
          </a:prstGeom>
          <a:noFill/>
          <a:ln>
            <a:noFill/>
          </a:ln>
        </p:spPr>
        <p:txBody>
          <a:bodyPr lIns="91425" tIns="45700" rIns="91425" bIns="45700" anchor="ctr" anchorCtr="0">
            <a:noAutofit/>
          </a:bodyPr>
          <a:lstStyle/>
          <a:p>
            <a:pPr lvl="0">
              <a:buClr>
                <a:schemeClr val="dk2"/>
              </a:buClr>
              <a:buSzPct val="25000"/>
            </a:pPr>
            <a:r>
              <a:rPr lang="en-US" sz="3600" b="1" i="0" u="none" strike="noStrike" cap="none" dirty="0">
                <a:solidFill>
                  <a:schemeClr val="dk2"/>
                </a:solidFill>
                <a:latin typeface="Calibri" panose="020F0502020204030204" pitchFamily="34" charset="0"/>
                <a:cs typeface="Calibri" panose="020F0502020204030204" pitchFamily="34" charset="0"/>
                <a:sym typeface="Rambla"/>
              </a:rPr>
              <a:t>Marketing Summary – </a:t>
            </a:r>
            <a:r>
              <a:rPr lang="en-US" sz="3600" dirty="0">
                <a:latin typeface="Calibri" panose="020F0502020204030204" pitchFamily="34" charset="0"/>
                <a:cs typeface="Calibri" panose="020F0502020204030204" pitchFamily="34" charset="0"/>
              </a:rPr>
              <a:t>[</a:t>
            </a:r>
            <a:r>
              <a:rPr lang="en-US" sz="3600" dirty="0">
                <a:solidFill>
                  <a:srgbClr val="0033CC"/>
                </a:solidFill>
                <a:latin typeface="Calibri" panose="020F0502020204030204" pitchFamily="34" charset="0"/>
                <a:cs typeface="Calibri" panose="020F0502020204030204" pitchFamily="34" charset="0"/>
              </a:rPr>
              <a:t>Your name</a:t>
            </a:r>
            <a:r>
              <a:rPr lang="en-US" sz="3600" dirty="0">
                <a:latin typeface="Calibri" panose="020F0502020204030204" pitchFamily="34" charset="0"/>
                <a:cs typeface="Calibri" panose="020F0502020204030204" pitchFamily="34" charset="0"/>
              </a:rPr>
              <a:t>]</a:t>
            </a:r>
            <a:r>
              <a:rPr lang="en-US" sz="3600" dirty="0">
                <a:solidFill>
                  <a:srgbClr val="0033CC"/>
                </a:solidFill>
                <a:latin typeface="Calibri" panose="020F0502020204030204" pitchFamily="34" charset="0"/>
                <a:cs typeface="Calibri" panose="020F0502020204030204" pitchFamily="34" charset="0"/>
              </a:rPr>
              <a:t>’s</a:t>
            </a:r>
            <a:r>
              <a:rPr lang="en-US" sz="3600" b="1" i="0" u="none" strike="noStrike" cap="none" dirty="0">
                <a:solidFill>
                  <a:schemeClr val="dk2"/>
                </a:solidFill>
                <a:latin typeface="Calibri" panose="020F0502020204030204" pitchFamily="34" charset="0"/>
                <a:cs typeface="Calibri" panose="020F0502020204030204" pitchFamily="34" charset="0"/>
                <a:sym typeface="Rambla"/>
              </a:rPr>
              <a:t> </a:t>
            </a:r>
            <a:br>
              <a:rPr lang="en-US" sz="3600" b="1" i="0" u="none" strike="noStrike" cap="none" dirty="0">
                <a:solidFill>
                  <a:schemeClr val="dk2"/>
                </a:solidFill>
                <a:latin typeface="Calibri" panose="020F0502020204030204" pitchFamily="34" charset="0"/>
                <a:cs typeface="Calibri" panose="020F0502020204030204" pitchFamily="34" charset="0"/>
                <a:sym typeface="Rambla"/>
              </a:rPr>
            </a:br>
            <a:r>
              <a:rPr lang="en-US" sz="3600" b="1" i="0" u="none" strike="noStrike" cap="none" dirty="0">
                <a:solidFill>
                  <a:schemeClr val="dk2"/>
                </a:solidFill>
                <a:latin typeface="Calibri" panose="020F0502020204030204" pitchFamily="34" charset="0"/>
                <a:cs typeface="Calibri" panose="020F0502020204030204" pitchFamily="34" charset="0"/>
                <a:sym typeface="Rambla"/>
              </a:rPr>
              <a:t>Personal Marketing Plan</a:t>
            </a:r>
          </a:p>
        </p:txBody>
      </p:sp>
    </p:spTree>
    <p:custDataLst>
      <p:tags r:id="rId1"/>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Shape 196"/>
          <p:cNvSpPr txBox="1">
            <a:spLocks noGrp="1"/>
          </p:cNvSpPr>
          <p:nvPr>
            <p:ph type="body" idx="1"/>
          </p:nvPr>
        </p:nvSpPr>
        <p:spPr>
          <a:xfrm>
            <a:off x="457200" y="1481137"/>
            <a:ext cx="8229600" cy="4525961"/>
          </a:xfrm>
          <a:prstGeom prst="rect">
            <a:avLst/>
          </a:prstGeom>
          <a:noFill/>
          <a:ln>
            <a:noFill/>
          </a:ln>
        </p:spPr>
        <p:txBody>
          <a:bodyPr lIns="91425" tIns="45700" rIns="91425" bIns="45700" anchor="t" anchorCtr="0">
            <a:noAutofit/>
          </a:bodyPr>
          <a:lstStyle/>
          <a:p>
            <a:pPr marL="365125" marR="0" lvl="0" indent="-263525" algn="l" rtl="0">
              <a:lnSpc>
                <a:spcPct val="100000"/>
              </a:lnSpc>
              <a:spcBef>
                <a:spcPts val="0"/>
              </a:spcBef>
              <a:spcAft>
                <a:spcPts val="0"/>
              </a:spcAft>
              <a:buClr>
                <a:schemeClr val="accent1"/>
              </a:buClr>
              <a:buSzPct val="25000"/>
              <a:buFont typeface="Noto Sans Symbols"/>
              <a:buNone/>
            </a:pPr>
            <a:r>
              <a:rPr lang="en-US" sz="2400" b="1" i="0" dirty="0">
                <a:solidFill>
                  <a:schemeClr val="dk1"/>
                </a:solidFill>
                <a:latin typeface="Calibri" panose="020F0502020204030204" pitchFamily="34" charset="0"/>
                <a:cs typeface="Calibri" panose="020F0502020204030204" pitchFamily="34" charset="0"/>
                <a:sym typeface="Rambla"/>
              </a:rPr>
              <a:t>Marketing Summary (continued)</a:t>
            </a:r>
          </a:p>
          <a:p>
            <a:pPr marL="620712" marR="0" lvl="1" indent="-239712" algn="l" rtl="0">
              <a:lnSpc>
                <a:spcPct val="100000"/>
              </a:lnSpc>
              <a:spcBef>
                <a:spcPts val="1200"/>
              </a:spcBef>
              <a:spcAft>
                <a:spcPts val="0"/>
              </a:spcAft>
              <a:buClr>
                <a:schemeClr val="accent1"/>
              </a:buClr>
              <a:buSzPct val="25000"/>
              <a:buFont typeface="Verdana"/>
              <a:buNone/>
            </a:pPr>
            <a:r>
              <a:rPr lang="en-US" sz="2000" b="1" i="1" u="none" strike="noStrike" cap="none" dirty="0">
                <a:solidFill>
                  <a:schemeClr val="dk1"/>
                </a:solidFill>
                <a:latin typeface="Calibri" panose="020F0502020204030204" pitchFamily="34" charset="0"/>
                <a:cs typeface="Calibri" panose="020F0502020204030204" pitchFamily="34" charset="0"/>
                <a:sym typeface="Rambla"/>
              </a:rPr>
              <a:t>b. Competition</a:t>
            </a:r>
          </a:p>
          <a:p>
            <a:pPr marL="858837" marR="0" lvl="2" indent="-236537" algn="l" rtl="0">
              <a:lnSpc>
                <a:spcPct val="100000"/>
              </a:lnSpc>
              <a:spcBef>
                <a:spcPts val="1200"/>
              </a:spcBef>
              <a:spcAft>
                <a:spcPts val="0"/>
              </a:spcAft>
              <a:buClr>
                <a:schemeClr val="accent2"/>
              </a:buClr>
              <a:buSzPct val="100000"/>
              <a:buFont typeface="Noto Sans Symbols"/>
              <a:buChar char="⚫"/>
            </a:pPr>
            <a:r>
              <a:rPr lang="en-US" sz="1800" b="0" i="0" u="none" strike="noStrike" cap="none" dirty="0">
                <a:solidFill>
                  <a:srgbClr val="0033CC"/>
                </a:solidFill>
                <a:latin typeface="Calibri" panose="020F0502020204030204" pitchFamily="34" charset="0"/>
                <a:cs typeface="Calibri" panose="020F0502020204030204" pitchFamily="34" charset="0"/>
                <a:sym typeface="Rambla"/>
              </a:rPr>
              <a:t>Describe the types of other professionals  that will be competing with you by applying the 4P’s marketing mix method (product, price, place, promotion) to your competition.</a:t>
            </a:r>
          </a:p>
          <a:p>
            <a:pPr marL="620712" marR="0" lvl="1" indent="-239712" algn="l" rtl="0">
              <a:lnSpc>
                <a:spcPct val="100000"/>
              </a:lnSpc>
              <a:spcBef>
                <a:spcPts val="1200"/>
              </a:spcBef>
              <a:spcAft>
                <a:spcPts val="0"/>
              </a:spcAft>
              <a:buClr>
                <a:schemeClr val="accent1"/>
              </a:buClr>
              <a:buSzPct val="25000"/>
              <a:buFont typeface="Verdana"/>
              <a:buNone/>
            </a:pPr>
            <a:r>
              <a:rPr lang="en-US" sz="2000" b="1" i="1" u="none" strike="noStrike" cap="none" dirty="0">
                <a:solidFill>
                  <a:schemeClr val="dk1"/>
                </a:solidFill>
                <a:latin typeface="Calibri" panose="020F0502020204030204" pitchFamily="34" charset="0"/>
                <a:cs typeface="Calibri" panose="020F0502020204030204" pitchFamily="34" charset="0"/>
                <a:sym typeface="Rambla"/>
              </a:rPr>
              <a:t>c. Core Competency</a:t>
            </a:r>
          </a:p>
          <a:p>
            <a:pPr marL="858837" marR="0" lvl="2" indent="-236537" algn="l" rtl="0">
              <a:lnSpc>
                <a:spcPct val="100000"/>
              </a:lnSpc>
              <a:spcBef>
                <a:spcPts val="1200"/>
              </a:spcBef>
              <a:spcAft>
                <a:spcPts val="0"/>
              </a:spcAft>
              <a:buClr>
                <a:schemeClr val="accent2"/>
              </a:buClr>
              <a:buSzPct val="100000"/>
              <a:buFont typeface="Noto Sans Symbols"/>
              <a:buChar char="⚫"/>
            </a:pPr>
            <a:r>
              <a:rPr lang="en-US" sz="1800" b="0" i="0" u="none" strike="noStrike" cap="none" dirty="0">
                <a:solidFill>
                  <a:srgbClr val="0033CC"/>
                </a:solidFill>
                <a:latin typeface="Calibri" panose="020F0502020204030204" pitchFamily="34" charset="0"/>
                <a:cs typeface="Calibri" panose="020F0502020204030204" pitchFamily="34" charset="0"/>
                <a:sym typeface="Rambla"/>
              </a:rPr>
              <a:t>Identify the one core competency (skill or knowledge set) that you plan to develop in yourself and use to drive your success as you move along your career path. Hopefully you will develop many skills and knowledge bases, but for this Assignment, identify the </a:t>
            </a:r>
            <a:r>
              <a:rPr lang="en-US" sz="1800" b="1" i="1" strike="noStrike" cap="none" dirty="0">
                <a:solidFill>
                  <a:srgbClr val="0033CC"/>
                </a:solidFill>
                <a:latin typeface="Calibri" panose="020F0502020204030204" pitchFamily="34" charset="0"/>
                <a:cs typeface="Calibri" panose="020F0502020204030204" pitchFamily="34" charset="0"/>
                <a:sym typeface="Rambla"/>
              </a:rPr>
              <a:t>one</a:t>
            </a:r>
            <a:r>
              <a:rPr lang="en-US" sz="1800" b="0" i="0" u="none" strike="noStrike" cap="none" dirty="0">
                <a:solidFill>
                  <a:srgbClr val="0033CC"/>
                </a:solidFill>
                <a:latin typeface="Calibri" panose="020F0502020204030204" pitchFamily="34" charset="0"/>
                <a:cs typeface="Calibri" panose="020F0502020204030204" pitchFamily="34" charset="0"/>
                <a:sym typeface="Rambla"/>
              </a:rPr>
              <a:t> skill or knowledge base that you think is most important to your long-run success.</a:t>
            </a:r>
          </a:p>
          <a:p>
            <a:pPr marL="365125" marR="0" lvl="0" indent="-263525" algn="l" rtl="0">
              <a:spcBef>
                <a:spcPts val="400"/>
              </a:spcBef>
              <a:spcAft>
                <a:spcPts val="0"/>
              </a:spcAft>
              <a:buClr>
                <a:schemeClr val="accent1"/>
              </a:buClr>
              <a:buSzPct val="68000"/>
              <a:buFont typeface="Noto Sans Symbols"/>
              <a:buNone/>
            </a:pPr>
            <a:endParaRPr sz="1800" b="0" i="0" u="none" strike="noStrike" cap="none" dirty="0">
              <a:solidFill>
                <a:srgbClr val="0033CC"/>
              </a:solidFill>
              <a:latin typeface="Calibri" panose="020F0502020204030204" pitchFamily="34" charset="0"/>
              <a:cs typeface="Calibri" panose="020F0502020204030204" pitchFamily="34" charset="0"/>
              <a:sym typeface="Rambla"/>
            </a:endParaRPr>
          </a:p>
        </p:txBody>
      </p:sp>
      <p:sp>
        <p:nvSpPr>
          <p:cNvPr id="197" name="Shape 197"/>
          <p:cNvSpPr txBox="1">
            <a:spLocks noGrp="1"/>
          </p:cNvSpPr>
          <p:nvPr>
            <p:ph type="title"/>
          </p:nvPr>
        </p:nvSpPr>
        <p:spPr>
          <a:xfrm>
            <a:off x="457200" y="274637"/>
            <a:ext cx="8229600" cy="1146174"/>
          </a:xfrm>
          <a:prstGeom prst="rect">
            <a:avLst/>
          </a:prstGeom>
          <a:noFill/>
          <a:ln>
            <a:noFill/>
          </a:ln>
        </p:spPr>
        <p:txBody>
          <a:bodyPr lIns="91425" tIns="45700" rIns="91425" bIns="45700" anchor="ctr" anchorCtr="0">
            <a:noAutofit/>
          </a:bodyPr>
          <a:lstStyle/>
          <a:p>
            <a:pPr lvl="0">
              <a:buClr>
                <a:schemeClr val="dk2"/>
              </a:buClr>
              <a:buSzPct val="25000"/>
            </a:pPr>
            <a:r>
              <a:rPr lang="en-US" sz="3600" b="1" i="0" u="none" strike="noStrike" cap="none" dirty="0">
                <a:solidFill>
                  <a:schemeClr val="dk2"/>
                </a:solidFill>
                <a:latin typeface="Calibri" panose="020F0502020204030204" pitchFamily="34" charset="0"/>
                <a:cs typeface="Calibri" panose="020F0502020204030204" pitchFamily="34" charset="0"/>
                <a:sym typeface="Rambla"/>
              </a:rPr>
              <a:t>Marketing Summary – </a:t>
            </a:r>
            <a:r>
              <a:rPr lang="en-US" sz="3600" dirty="0">
                <a:latin typeface="Calibri" panose="020F0502020204030204" pitchFamily="34" charset="0"/>
                <a:cs typeface="Calibri" panose="020F0502020204030204" pitchFamily="34" charset="0"/>
              </a:rPr>
              <a:t>[</a:t>
            </a:r>
            <a:r>
              <a:rPr lang="en-US" sz="3600" dirty="0">
                <a:solidFill>
                  <a:srgbClr val="0033CC"/>
                </a:solidFill>
                <a:latin typeface="Calibri" panose="020F0502020204030204" pitchFamily="34" charset="0"/>
                <a:cs typeface="Calibri" panose="020F0502020204030204" pitchFamily="34" charset="0"/>
              </a:rPr>
              <a:t>Your name</a:t>
            </a:r>
            <a:r>
              <a:rPr lang="en-US" sz="3600" dirty="0">
                <a:latin typeface="Calibri" panose="020F0502020204030204" pitchFamily="34" charset="0"/>
                <a:cs typeface="Calibri" panose="020F0502020204030204" pitchFamily="34" charset="0"/>
              </a:rPr>
              <a:t>]</a:t>
            </a:r>
            <a:r>
              <a:rPr lang="en-US" sz="3600" dirty="0">
                <a:solidFill>
                  <a:srgbClr val="0033CC"/>
                </a:solidFill>
                <a:latin typeface="Calibri" panose="020F0502020204030204" pitchFamily="34" charset="0"/>
                <a:cs typeface="Calibri" panose="020F0502020204030204" pitchFamily="34" charset="0"/>
              </a:rPr>
              <a:t>’s</a:t>
            </a:r>
            <a:r>
              <a:rPr lang="en-US" sz="3600" b="1" i="0" u="none" strike="noStrike" cap="none" dirty="0">
                <a:solidFill>
                  <a:schemeClr val="dk2"/>
                </a:solidFill>
                <a:latin typeface="Calibri" panose="020F0502020204030204" pitchFamily="34" charset="0"/>
                <a:cs typeface="Calibri" panose="020F0502020204030204" pitchFamily="34" charset="0"/>
                <a:sym typeface="Rambla"/>
              </a:rPr>
              <a:t> </a:t>
            </a:r>
            <a:br>
              <a:rPr lang="en-US" sz="3600" b="1" i="0" u="none" strike="noStrike" cap="none" dirty="0">
                <a:solidFill>
                  <a:schemeClr val="dk2"/>
                </a:solidFill>
                <a:latin typeface="Calibri" panose="020F0502020204030204" pitchFamily="34" charset="0"/>
                <a:cs typeface="Calibri" panose="020F0502020204030204" pitchFamily="34" charset="0"/>
                <a:sym typeface="Rambla"/>
              </a:rPr>
            </a:br>
            <a:r>
              <a:rPr lang="en-US" sz="3600" b="1" i="0" u="none" strike="noStrike" cap="none" dirty="0">
                <a:solidFill>
                  <a:schemeClr val="dk2"/>
                </a:solidFill>
                <a:latin typeface="Calibri" panose="020F0502020204030204" pitchFamily="34" charset="0"/>
                <a:cs typeface="Calibri" panose="020F0502020204030204" pitchFamily="34" charset="0"/>
                <a:sym typeface="Rambla"/>
              </a:rPr>
              <a:t>Personal Marketing Plan (cont</a:t>
            </a:r>
            <a:r>
              <a:rPr lang="en-US" sz="3600" dirty="0">
                <a:latin typeface="Calibri" panose="020F0502020204030204" pitchFamily="34" charset="0"/>
                <a:cs typeface="Calibri" panose="020F0502020204030204" pitchFamily="34" charset="0"/>
              </a:rPr>
              <a:t>. 2)</a:t>
            </a:r>
            <a:endParaRPr lang="en-US" sz="3600" b="1" i="0" u="none" strike="noStrike" cap="none" dirty="0">
              <a:solidFill>
                <a:schemeClr val="dk2"/>
              </a:solidFill>
              <a:latin typeface="Calibri" panose="020F0502020204030204" pitchFamily="34" charset="0"/>
              <a:cs typeface="Calibri" panose="020F0502020204030204" pitchFamily="34" charset="0"/>
              <a:sym typeface="Rambla"/>
            </a:endParaRPr>
          </a:p>
        </p:txBody>
      </p:sp>
    </p:spTree>
    <p:custDataLst>
      <p:tags r:id="rId1"/>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Shape 202"/>
          <p:cNvSpPr txBox="1">
            <a:spLocks noGrp="1"/>
          </p:cNvSpPr>
          <p:nvPr>
            <p:ph type="body" idx="1"/>
          </p:nvPr>
        </p:nvSpPr>
        <p:spPr>
          <a:xfrm>
            <a:off x="457200" y="1646236"/>
            <a:ext cx="8229600" cy="5211762"/>
          </a:xfrm>
          <a:prstGeom prst="rect">
            <a:avLst/>
          </a:prstGeom>
          <a:noFill/>
          <a:ln>
            <a:noFill/>
          </a:ln>
        </p:spPr>
        <p:txBody>
          <a:bodyPr lIns="91425" tIns="45700" rIns="91425" bIns="45700" anchor="t" anchorCtr="0">
            <a:noAutofit/>
          </a:bodyPr>
          <a:lstStyle/>
          <a:p>
            <a:pPr marL="365125" marR="0" lvl="0" indent="-263525" algn="l" rtl="0">
              <a:lnSpc>
                <a:spcPct val="90000"/>
              </a:lnSpc>
              <a:spcBef>
                <a:spcPts val="0"/>
              </a:spcBef>
              <a:spcAft>
                <a:spcPts val="0"/>
              </a:spcAft>
              <a:buClr>
                <a:schemeClr val="accent1"/>
              </a:buClr>
              <a:buSzPct val="25000"/>
              <a:buFont typeface="Noto Sans Symbols"/>
              <a:buNone/>
            </a:pPr>
            <a:r>
              <a:rPr lang="en-US" sz="2400" b="1" i="0" dirty="0">
                <a:solidFill>
                  <a:schemeClr val="dk1"/>
                </a:solidFill>
                <a:latin typeface="Calibri" panose="020F0502020204030204" pitchFamily="34" charset="0"/>
                <a:cs typeface="Calibri" panose="020F0502020204030204" pitchFamily="34" charset="0"/>
                <a:sym typeface="Rambla"/>
              </a:rPr>
              <a:t>Target Markets:</a:t>
            </a:r>
            <a:r>
              <a:rPr lang="en-US" sz="2400" b="0" i="0" dirty="0">
                <a:solidFill>
                  <a:schemeClr val="dk1"/>
                </a:solidFill>
                <a:latin typeface="Calibri" panose="020F0502020204030204" pitchFamily="34" charset="0"/>
                <a:cs typeface="Calibri" panose="020F0502020204030204" pitchFamily="34" charset="0"/>
                <a:sym typeface="Rambla"/>
              </a:rPr>
              <a:t> </a:t>
            </a:r>
            <a:r>
              <a:rPr lang="en-US" sz="1400" b="0" i="0" u="none" dirty="0">
                <a:solidFill>
                  <a:srgbClr val="0033CC"/>
                </a:solidFill>
                <a:latin typeface="Calibri" panose="020F0502020204030204" pitchFamily="34" charset="0"/>
                <a:cs typeface="Calibri" panose="020F0502020204030204" pitchFamily="34" charset="0"/>
                <a:sym typeface="Rambla"/>
              </a:rPr>
              <a:t>This section should describe the type of organizations that you want to target. These are the organizations that will benefit from your expertise.  Include information about the following:</a:t>
            </a:r>
          </a:p>
          <a:p>
            <a:pPr marL="908050" lvl="2" indent="-285750">
              <a:lnSpc>
                <a:spcPct val="90000"/>
              </a:lnSpc>
              <a:spcBef>
                <a:spcPts val="600"/>
              </a:spcBef>
              <a:buClr>
                <a:schemeClr val="dk1"/>
              </a:buClr>
            </a:pPr>
            <a:r>
              <a:rPr lang="en-US" sz="1400" b="1" i="1" u="none" strike="noStrike" cap="none" dirty="0">
                <a:solidFill>
                  <a:schemeClr val="dk1"/>
                </a:solidFill>
                <a:latin typeface="Calibri" panose="020F0502020204030204" pitchFamily="34" charset="0"/>
                <a:cs typeface="Calibri" panose="020F0502020204030204" pitchFamily="34" charset="0"/>
                <a:sym typeface="Rambla"/>
              </a:rPr>
              <a:t>Industry</a:t>
            </a:r>
            <a:r>
              <a:rPr lang="en-US" sz="1400" b="1" i="1" u="none" strike="noStrike" cap="none" dirty="0">
                <a:solidFill>
                  <a:srgbClr val="0033CC"/>
                </a:solidFill>
                <a:latin typeface="Calibri" panose="020F0502020204030204" pitchFamily="34" charset="0"/>
                <a:cs typeface="Calibri" panose="020F0502020204030204" pitchFamily="34" charset="0"/>
                <a:sym typeface="Rambla"/>
              </a:rPr>
              <a:t> </a:t>
            </a:r>
            <a:r>
              <a:rPr lang="en-US" sz="1400" b="0" i="0" u="none" strike="noStrike" cap="none" dirty="0">
                <a:solidFill>
                  <a:srgbClr val="0033CC"/>
                </a:solidFill>
                <a:latin typeface="Calibri" panose="020F0502020204030204" pitchFamily="34" charset="0"/>
                <a:cs typeface="Calibri" panose="020F0502020204030204" pitchFamily="34" charset="0"/>
                <a:sym typeface="Rambla"/>
              </a:rPr>
              <a:t>(e.g., toy manufacturing, education services)</a:t>
            </a:r>
          </a:p>
          <a:p>
            <a:pPr marL="908050" lvl="2" indent="-285750">
              <a:lnSpc>
                <a:spcPct val="90000"/>
              </a:lnSpc>
              <a:spcBef>
                <a:spcPts val="600"/>
              </a:spcBef>
              <a:buClr>
                <a:schemeClr val="dk1"/>
              </a:buClr>
            </a:pPr>
            <a:r>
              <a:rPr lang="en-US" sz="1400" b="1" i="1" u="none" strike="noStrike" cap="none" dirty="0">
                <a:solidFill>
                  <a:schemeClr val="dk1"/>
                </a:solidFill>
                <a:latin typeface="Calibri" panose="020F0502020204030204" pitchFamily="34" charset="0"/>
                <a:cs typeface="Calibri" panose="020F0502020204030204" pitchFamily="34" charset="0"/>
                <a:sym typeface="Rambla"/>
              </a:rPr>
              <a:t>Demographic</a:t>
            </a:r>
            <a:r>
              <a:rPr lang="en-US" sz="1400" b="0" i="0" u="none" strike="noStrike" cap="none" dirty="0">
                <a:solidFill>
                  <a:schemeClr val="dk1"/>
                </a:solidFill>
                <a:latin typeface="Calibri" panose="020F0502020204030204" pitchFamily="34" charset="0"/>
                <a:cs typeface="Calibri" panose="020F0502020204030204" pitchFamily="34" charset="0"/>
                <a:sym typeface="Rambla"/>
              </a:rPr>
              <a:t> </a:t>
            </a:r>
            <a:r>
              <a:rPr lang="en-US" sz="1400" b="0" i="0" u="none" strike="noStrike" cap="none" dirty="0">
                <a:solidFill>
                  <a:srgbClr val="0033CC"/>
                </a:solidFill>
                <a:latin typeface="Calibri" panose="020F0502020204030204" pitchFamily="34" charset="0"/>
                <a:cs typeface="Calibri" panose="020F0502020204030204" pitchFamily="34" charset="0"/>
                <a:sym typeface="Rambla"/>
              </a:rPr>
              <a:t>(e.g., large vs. small)</a:t>
            </a:r>
          </a:p>
          <a:p>
            <a:pPr marL="908050" lvl="2" indent="-285750">
              <a:lnSpc>
                <a:spcPct val="90000"/>
              </a:lnSpc>
              <a:spcBef>
                <a:spcPts val="600"/>
              </a:spcBef>
              <a:buClr>
                <a:schemeClr val="dk1"/>
              </a:buClr>
            </a:pPr>
            <a:r>
              <a:rPr lang="en-US" sz="1400" b="1" i="1" u="none" strike="noStrike" cap="none" dirty="0">
                <a:solidFill>
                  <a:schemeClr val="dk1"/>
                </a:solidFill>
                <a:latin typeface="Calibri" panose="020F0502020204030204" pitchFamily="34" charset="0"/>
                <a:cs typeface="Calibri" panose="020F0502020204030204" pitchFamily="34" charset="0"/>
                <a:sym typeface="Rambla"/>
              </a:rPr>
              <a:t>Culture </a:t>
            </a:r>
            <a:r>
              <a:rPr lang="en-US" sz="1400" b="1" i="1" u="none" strike="noStrike" cap="none" dirty="0">
                <a:solidFill>
                  <a:srgbClr val="0033CC"/>
                </a:solidFill>
                <a:latin typeface="Calibri" panose="020F0502020204030204" pitchFamily="34" charset="0"/>
                <a:cs typeface="Calibri" panose="020F0502020204030204" pitchFamily="34" charset="0"/>
                <a:sym typeface="Rambla"/>
              </a:rPr>
              <a:t>including behavioral characteristics</a:t>
            </a:r>
            <a:r>
              <a:rPr lang="en-US" sz="1400" b="0" i="0" u="none" strike="noStrike" cap="none" dirty="0">
                <a:solidFill>
                  <a:srgbClr val="0033CC"/>
                </a:solidFill>
                <a:latin typeface="Calibri" panose="020F0502020204030204" pitchFamily="34" charset="0"/>
                <a:cs typeface="Calibri" panose="020F0502020204030204" pitchFamily="34" charset="0"/>
                <a:sym typeface="Rambla"/>
              </a:rPr>
              <a:t> (e.g., conservative vs. progressive corporate culture that you wish those organizations to possess) </a:t>
            </a:r>
          </a:p>
          <a:p>
            <a:pPr marL="666750" lvl="1" indent="-285750">
              <a:lnSpc>
                <a:spcPct val="90000"/>
              </a:lnSpc>
              <a:spcBef>
                <a:spcPts val="600"/>
              </a:spcBef>
            </a:pPr>
            <a:r>
              <a:rPr lang="en-US" sz="1400" b="1" i="0" u="none" strike="noStrike" cap="none" dirty="0">
                <a:solidFill>
                  <a:srgbClr val="0033CC"/>
                </a:solidFill>
                <a:latin typeface="Calibri" panose="020F0502020204030204" pitchFamily="34" charset="0"/>
                <a:cs typeface="Calibri" panose="020F0502020204030204" pitchFamily="34" charset="0"/>
                <a:sym typeface="Rambla"/>
              </a:rPr>
              <a:t>Identify at least: 	</a:t>
            </a:r>
          </a:p>
          <a:p>
            <a:pPr marL="908050" lvl="2" indent="-285750">
              <a:lnSpc>
                <a:spcPct val="90000"/>
              </a:lnSpc>
              <a:spcBef>
                <a:spcPts val="600"/>
              </a:spcBef>
              <a:buClr>
                <a:schemeClr val="dk1"/>
              </a:buClr>
            </a:pPr>
            <a:r>
              <a:rPr lang="en-US" sz="1400" b="1" i="1" u="none" strike="noStrike" cap="none" dirty="0">
                <a:solidFill>
                  <a:schemeClr val="dk1"/>
                </a:solidFill>
                <a:latin typeface="Calibri" panose="020F0502020204030204" pitchFamily="34" charset="0"/>
                <a:cs typeface="Calibri" panose="020F0502020204030204" pitchFamily="34" charset="0"/>
                <a:sym typeface="Rambla"/>
              </a:rPr>
              <a:t>Three example firms or organizations</a:t>
            </a:r>
          </a:p>
          <a:p>
            <a:pPr marL="914400" lvl="3" indent="0">
              <a:lnSpc>
                <a:spcPct val="90000"/>
              </a:lnSpc>
              <a:spcBef>
                <a:spcPts val="600"/>
              </a:spcBef>
              <a:buSzPct val="25000"/>
              <a:buNone/>
            </a:pPr>
            <a:r>
              <a:rPr lang="en-US" sz="1400" b="0" i="0" u="none" strike="noStrike" cap="none" dirty="0">
                <a:solidFill>
                  <a:schemeClr val="dk1"/>
                </a:solidFill>
                <a:latin typeface="Calibri" panose="020F0502020204030204" pitchFamily="34" charset="0"/>
                <a:cs typeface="Calibri" panose="020F0502020204030204" pitchFamily="34" charset="0"/>
                <a:sym typeface="Rambla"/>
              </a:rPr>
              <a:t>1.</a:t>
            </a:r>
          </a:p>
          <a:p>
            <a:pPr marL="914400" lvl="3" indent="0">
              <a:lnSpc>
                <a:spcPct val="90000"/>
              </a:lnSpc>
              <a:spcBef>
                <a:spcPts val="600"/>
              </a:spcBef>
              <a:buSzPct val="25000"/>
              <a:buNone/>
            </a:pPr>
            <a:r>
              <a:rPr lang="en-US" sz="1400" b="0" i="0" u="none" strike="noStrike" cap="none" dirty="0">
                <a:solidFill>
                  <a:schemeClr val="dk1"/>
                </a:solidFill>
                <a:latin typeface="Calibri" panose="020F0502020204030204" pitchFamily="34" charset="0"/>
                <a:cs typeface="Calibri" panose="020F0502020204030204" pitchFamily="34" charset="0"/>
                <a:sym typeface="Rambla"/>
              </a:rPr>
              <a:t>2.</a:t>
            </a:r>
          </a:p>
          <a:p>
            <a:pPr marL="914400" lvl="3" indent="0">
              <a:lnSpc>
                <a:spcPct val="90000"/>
              </a:lnSpc>
              <a:spcBef>
                <a:spcPts val="600"/>
              </a:spcBef>
              <a:buSzPct val="25000"/>
              <a:buNone/>
            </a:pPr>
            <a:r>
              <a:rPr lang="en-US" sz="1400" b="0" i="0" u="none" strike="noStrike" cap="none" dirty="0">
                <a:solidFill>
                  <a:schemeClr val="dk1"/>
                </a:solidFill>
                <a:latin typeface="Calibri" panose="020F0502020204030204" pitchFamily="34" charset="0"/>
                <a:cs typeface="Calibri" panose="020F0502020204030204" pitchFamily="34" charset="0"/>
                <a:sym typeface="Rambla"/>
              </a:rPr>
              <a:t>3.</a:t>
            </a:r>
          </a:p>
          <a:p>
            <a:pPr marL="666750" lvl="1" indent="-285750">
              <a:lnSpc>
                <a:spcPct val="90000"/>
              </a:lnSpc>
              <a:spcBef>
                <a:spcPts val="600"/>
              </a:spcBef>
            </a:pPr>
            <a:r>
              <a:rPr lang="en-US" sz="1400" b="1" i="0" u="none" strike="noStrike" cap="none" dirty="0">
                <a:solidFill>
                  <a:srgbClr val="0033CC"/>
                </a:solidFill>
                <a:latin typeface="Calibri" panose="020F0502020204030204" pitchFamily="34" charset="0"/>
                <a:cs typeface="Calibri" panose="020F0502020204030204" pitchFamily="34" charset="0"/>
                <a:sym typeface="Rambla"/>
              </a:rPr>
              <a:t>In addition identify:</a:t>
            </a:r>
          </a:p>
          <a:p>
            <a:pPr marL="908050" lvl="2" indent="-285750">
              <a:lnSpc>
                <a:spcPct val="90000"/>
              </a:lnSpc>
              <a:spcBef>
                <a:spcPts val="600"/>
              </a:spcBef>
              <a:buClr>
                <a:schemeClr val="dk1"/>
              </a:buClr>
            </a:pPr>
            <a:r>
              <a:rPr lang="en-US" sz="1400" b="1" i="1" u="none" strike="noStrike" cap="none" dirty="0">
                <a:solidFill>
                  <a:schemeClr val="dk1"/>
                </a:solidFill>
                <a:latin typeface="Calibri" panose="020F0502020204030204" pitchFamily="34" charset="0"/>
                <a:cs typeface="Calibri" panose="020F0502020204030204" pitchFamily="34" charset="0"/>
                <a:sym typeface="Rambla"/>
              </a:rPr>
              <a:t>Three reasons why your chosen segments are attractive target markets</a:t>
            </a:r>
          </a:p>
          <a:p>
            <a:pPr marL="914400" lvl="3" indent="0">
              <a:lnSpc>
                <a:spcPct val="90000"/>
              </a:lnSpc>
              <a:spcBef>
                <a:spcPts val="600"/>
              </a:spcBef>
              <a:buSzPct val="25000"/>
              <a:buNone/>
            </a:pPr>
            <a:r>
              <a:rPr lang="en-US" sz="1400" b="0" i="0" u="none" strike="noStrike" cap="none" dirty="0">
                <a:solidFill>
                  <a:schemeClr val="dk1"/>
                </a:solidFill>
                <a:latin typeface="Calibri" panose="020F0502020204030204" pitchFamily="34" charset="0"/>
                <a:cs typeface="Calibri" panose="020F0502020204030204" pitchFamily="34" charset="0"/>
                <a:sym typeface="Rambla"/>
              </a:rPr>
              <a:t>1.</a:t>
            </a:r>
          </a:p>
          <a:p>
            <a:pPr marL="914400" lvl="3" indent="0">
              <a:lnSpc>
                <a:spcPct val="90000"/>
              </a:lnSpc>
              <a:spcBef>
                <a:spcPts val="600"/>
              </a:spcBef>
              <a:buSzPct val="25000"/>
              <a:buNone/>
            </a:pPr>
            <a:r>
              <a:rPr lang="en-US" sz="1400" b="0" i="0" u="none" strike="noStrike" cap="none" dirty="0">
                <a:solidFill>
                  <a:schemeClr val="dk1"/>
                </a:solidFill>
                <a:latin typeface="Calibri" panose="020F0502020204030204" pitchFamily="34" charset="0"/>
                <a:cs typeface="Calibri" panose="020F0502020204030204" pitchFamily="34" charset="0"/>
                <a:sym typeface="Rambla"/>
              </a:rPr>
              <a:t>2.</a:t>
            </a:r>
          </a:p>
          <a:p>
            <a:pPr marL="914400" lvl="3" indent="0">
              <a:lnSpc>
                <a:spcPct val="90000"/>
              </a:lnSpc>
              <a:spcBef>
                <a:spcPts val="600"/>
              </a:spcBef>
              <a:buSzPct val="25000"/>
              <a:buNone/>
            </a:pPr>
            <a:r>
              <a:rPr lang="en-US" sz="1400" b="0" i="0" u="none" strike="noStrike" cap="none" dirty="0">
                <a:solidFill>
                  <a:schemeClr val="dk1"/>
                </a:solidFill>
                <a:latin typeface="Calibri" panose="020F0502020204030204" pitchFamily="34" charset="0"/>
                <a:cs typeface="Calibri" panose="020F0502020204030204" pitchFamily="34" charset="0"/>
                <a:sym typeface="Rambla"/>
              </a:rPr>
              <a:t>3.</a:t>
            </a:r>
          </a:p>
          <a:p>
            <a:pPr marL="365125" marR="0" lvl="0" indent="-263525" algn="l" rtl="0">
              <a:spcBef>
                <a:spcPts val="400"/>
              </a:spcBef>
              <a:spcAft>
                <a:spcPts val="0"/>
              </a:spcAft>
              <a:buClr>
                <a:schemeClr val="accent1"/>
              </a:buClr>
              <a:buSzPct val="68000"/>
              <a:buFont typeface="Noto Sans Symbols"/>
              <a:buNone/>
            </a:pPr>
            <a:endParaRPr sz="1400" b="0" i="0" u="none" strike="noStrike" cap="none" dirty="0">
              <a:solidFill>
                <a:schemeClr val="dk1"/>
              </a:solidFill>
              <a:latin typeface="Calibri" panose="020F0502020204030204" pitchFamily="34" charset="0"/>
              <a:cs typeface="Calibri" panose="020F0502020204030204" pitchFamily="34" charset="0"/>
              <a:sym typeface="Rambla"/>
            </a:endParaRPr>
          </a:p>
        </p:txBody>
      </p:sp>
      <p:sp>
        <p:nvSpPr>
          <p:cNvPr id="203" name="Shape 203"/>
          <p:cNvSpPr txBox="1">
            <a:spLocks noGrp="1"/>
          </p:cNvSpPr>
          <p:nvPr>
            <p:ph type="title"/>
          </p:nvPr>
        </p:nvSpPr>
        <p:spPr>
          <a:xfrm>
            <a:off x="457200" y="274637"/>
            <a:ext cx="8229600" cy="1146174"/>
          </a:xfrm>
          <a:prstGeom prst="rect">
            <a:avLst/>
          </a:prstGeom>
          <a:noFill/>
          <a:ln>
            <a:noFill/>
          </a:ln>
        </p:spPr>
        <p:txBody>
          <a:bodyPr lIns="91425" tIns="45700" rIns="91425" bIns="45700" anchor="ctr" anchorCtr="0">
            <a:noAutofit/>
          </a:bodyPr>
          <a:lstStyle/>
          <a:p>
            <a:pPr lvl="0">
              <a:buClr>
                <a:schemeClr val="dk2"/>
              </a:buClr>
              <a:buSzPct val="25000"/>
            </a:pPr>
            <a:r>
              <a:rPr lang="en-US" sz="3600" b="1" i="0" u="none" strike="noStrike" cap="none" dirty="0">
                <a:solidFill>
                  <a:schemeClr val="dk2"/>
                </a:solidFill>
                <a:latin typeface="Calibri" panose="020F0502020204030204" pitchFamily="34" charset="0"/>
                <a:cs typeface="Calibri" panose="020F0502020204030204" pitchFamily="34" charset="0"/>
                <a:sym typeface="Rambla"/>
              </a:rPr>
              <a:t>Target Markets – </a:t>
            </a:r>
            <a:r>
              <a:rPr lang="en-US" sz="3600" dirty="0">
                <a:latin typeface="Calibri" panose="020F0502020204030204" pitchFamily="34" charset="0"/>
                <a:cs typeface="Calibri" panose="020F0502020204030204" pitchFamily="34" charset="0"/>
              </a:rPr>
              <a:t>[</a:t>
            </a:r>
            <a:r>
              <a:rPr lang="en-US" sz="3600" dirty="0">
                <a:solidFill>
                  <a:srgbClr val="0033CC"/>
                </a:solidFill>
                <a:latin typeface="Calibri" panose="020F0502020204030204" pitchFamily="34" charset="0"/>
                <a:cs typeface="Calibri" panose="020F0502020204030204" pitchFamily="34" charset="0"/>
              </a:rPr>
              <a:t>Your name</a:t>
            </a:r>
            <a:r>
              <a:rPr lang="en-US" sz="3600" dirty="0">
                <a:latin typeface="Calibri" panose="020F0502020204030204" pitchFamily="34" charset="0"/>
                <a:cs typeface="Calibri" panose="020F0502020204030204" pitchFamily="34" charset="0"/>
              </a:rPr>
              <a:t>]</a:t>
            </a:r>
            <a:r>
              <a:rPr lang="en-US" sz="3600" dirty="0">
                <a:solidFill>
                  <a:srgbClr val="0033CC"/>
                </a:solidFill>
                <a:latin typeface="Calibri" panose="020F0502020204030204" pitchFamily="34" charset="0"/>
                <a:cs typeface="Calibri" panose="020F0502020204030204" pitchFamily="34" charset="0"/>
              </a:rPr>
              <a:t>’s</a:t>
            </a:r>
            <a:r>
              <a:rPr lang="en-US" sz="3600" b="1" i="0" u="none" strike="noStrike" cap="none" dirty="0">
                <a:solidFill>
                  <a:schemeClr val="dk2"/>
                </a:solidFill>
                <a:latin typeface="Calibri" panose="020F0502020204030204" pitchFamily="34" charset="0"/>
                <a:cs typeface="Calibri" panose="020F0502020204030204" pitchFamily="34" charset="0"/>
                <a:sym typeface="Rambla"/>
              </a:rPr>
              <a:t> </a:t>
            </a:r>
            <a:br>
              <a:rPr lang="en-US" sz="3600" b="1" i="0" u="none" strike="noStrike" cap="none" dirty="0">
                <a:solidFill>
                  <a:schemeClr val="dk2"/>
                </a:solidFill>
                <a:latin typeface="Calibri" panose="020F0502020204030204" pitchFamily="34" charset="0"/>
                <a:cs typeface="Calibri" panose="020F0502020204030204" pitchFamily="34" charset="0"/>
                <a:sym typeface="Rambla"/>
              </a:rPr>
            </a:br>
            <a:r>
              <a:rPr lang="en-US" sz="3600" b="1" i="0" u="none" strike="noStrike" cap="none" dirty="0">
                <a:solidFill>
                  <a:schemeClr val="dk2"/>
                </a:solidFill>
                <a:latin typeface="Calibri" panose="020F0502020204030204" pitchFamily="34" charset="0"/>
                <a:cs typeface="Calibri" panose="020F0502020204030204" pitchFamily="34" charset="0"/>
                <a:sym typeface="Rambla"/>
              </a:rPr>
              <a:t>Personal Marketing Plan</a:t>
            </a:r>
          </a:p>
        </p:txBody>
      </p:sp>
    </p:spTree>
    <p:custDataLst>
      <p:tags r:id="rId1"/>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Shape 208"/>
          <p:cNvSpPr txBox="1">
            <a:spLocks noGrp="1"/>
          </p:cNvSpPr>
          <p:nvPr>
            <p:ph type="body" idx="1"/>
          </p:nvPr>
        </p:nvSpPr>
        <p:spPr>
          <a:xfrm>
            <a:off x="457200" y="1481137"/>
            <a:ext cx="8229600" cy="4525961"/>
          </a:xfrm>
          <a:prstGeom prst="rect">
            <a:avLst/>
          </a:prstGeom>
          <a:noFill/>
          <a:ln>
            <a:noFill/>
          </a:ln>
        </p:spPr>
        <p:txBody>
          <a:bodyPr lIns="91425" tIns="45700" rIns="91425" bIns="45700" anchor="t" anchorCtr="0">
            <a:noAutofit/>
          </a:bodyPr>
          <a:lstStyle/>
          <a:p>
            <a:pPr marL="365125" marR="0" lvl="2" indent="-263525" algn="l" rtl="0">
              <a:lnSpc>
                <a:spcPct val="100000"/>
              </a:lnSpc>
              <a:spcBef>
                <a:spcPts val="0"/>
              </a:spcBef>
              <a:spcAft>
                <a:spcPts val="0"/>
              </a:spcAft>
              <a:buClr>
                <a:schemeClr val="accent2"/>
              </a:buClr>
              <a:buSzPct val="25000"/>
              <a:buFont typeface="Noto Sans Symbols"/>
              <a:buNone/>
            </a:pPr>
            <a:r>
              <a:rPr lang="en-US" sz="2400" b="1" i="0" strike="noStrike" cap="none" dirty="0">
                <a:solidFill>
                  <a:schemeClr val="dk1"/>
                </a:solidFill>
                <a:latin typeface="Calibri" panose="020F0502020204030204" pitchFamily="34" charset="0"/>
                <a:cs typeface="Calibri" panose="020F0502020204030204" pitchFamily="34" charset="0"/>
                <a:sym typeface="Rambla"/>
              </a:rPr>
              <a:t>Cultural Literacy: </a:t>
            </a:r>
            <a:r>
              <a:rPr lang="en-US" sz="1400" b="0" i="0" u="none" strike="noStrike" cap="none" dirty="0">
                <a:solidFill>
                  <a:srgbClr val="0033CC"/>
                </a:solidFill>
                <a:latin typeface="Calibri" panose="020F0502020204030204" pitchFamily="34" charset="0"/>
                <a:cs typeface="Calibri" panose="020F0502020204030204" pitchFamily="34" charset="0"/>
                <a:sym typeface="Rambla"/>
              </a:rPr>
              <a:t>This section should describe the corporate culture of your desired company and desired job. Culture includes behavioral characteristics (e.g., conservative vs. progressive corporate culture that you wish those organizations to possess) </a:t>
            </a:r>
          </a:p>
          <a:p>
            <a:pPr marL="365125" marR="0" lvl="0" indent="-263525" algn="l" rtl="0">
              <a:lnSpc>
                <a:spcPct val="100000"/>
              </a:lnSpc>
              <a:spcBef>
                <a:spcPts val="400"/>
              </a:spcBef>
              <a:spcAft>
                <a:spcPts val="0"/>
              </a:spcAft>
              <a:buClr>
                <a:schemeClr val="accent1"/>
              </a:buClr>
              <a:buSzPct val="25000"/>
              <a:buFont typeface="Noto Sans Symbols"/>
              <a:buNone/>
            </a:pPr>
            <a:endParaRPr lang="en-US" sz="1400" b="0" i="0" u="none" dirty="0">
              <a:solidFill>
                <a:srgbClr val="0033CC"/>
              </a:solidFill>
              <a:latin typeface="Calibri" panose="020F0502020204030204" pitchFamily="34" charset="0"/>
              <a:cs typeface="Calibri" panose="020F0502020204030204" pitchFamily="34" charset="0"/>
              <a:sym typeface="Rambla"/>
            </a:endParaRPr>
          </a:p>
          <a:p>
            <a:pPr marL="365125" marR="0" lvl="0" indent="-263525" algn="l" rtl="0">
              <a:lnSpc>
                <a:spcPct val="100000"/>
              </a:lnSpc>
              <a:spcBef>
                <a:spcPts val="400"/>
              </a:spcBef>
              <a:spcAft>
                <a:spcPts val="0"/>
              </a:spcAft>
              <a:buClr>
                <a:schemeClr val="accent1"/>
              </a:buClr>
              <a:buSzPct val="25000"/>
              <a:buFont typeface="Noto Sans Symbols"/>
              <a:buNone/>
            </a:pPr>
            <a:r>
              <a:rPr lang="en-US" sz="1400" b="0" i="0" u="none" dirty="0">
                <a:solidFill>
                  <a:srgbClr val="0033CC"/>
                </a:solidFill>
                <a:latin typeface="Calibri" panose="020F0502020204030204" pitchFamily="34" charset="0"/>
                <a:cs typeface="Calibri" panose="020F0502020204030204" pitchFamily="34" charset="0"/>
                <a:sym typeface="Rambla"/>
              </a:rPr>
              <a:t>Discuss how well you understand and will be able to participate with various cultures.</a:t>
            </a:r>
          </a:p>
        </p:txBody>
      </p:sp>
      <p:sp>
        <p:nvSpPr>
          <p:cNvPr id="209" name="Shape 209"/>
          <p:cNvSpPr txBox="1">
            <a:spLocks noGrp="1"/>
          </p:cNvSpPr>
          <p:nvPr>
            <p:ph type="title"/>
          </p:nvPr>
        </p:nvSpPr>
        <p:spPr>
          <a:xfrm>
            <a:off x="457200" y="274637"/>
            <a:ext cx="8229600" cy="1146174"/>
          </a:xfrm>
          <a:prstGeom prst="rect">
            <a:avLst/>
          </a:prstGeom>
          <a:noFill/>
          <a:ln>
            <a:noFill/>
          </a:ln>
        </p:spPr>
        <p:txBody>
          <a:bodyPr lIns="91425" tIns="45700" rIns="91425" bIns="45700" anchor="ctr" anchorCtr="0">
            <a:noAutofit/>
          </a:bodyPr>
          <a:lstStyle/>
          <a:p>
            <a:pPr lvl="0">
              <a:buClr>
                <a:schemeClr val="dk2"/>
              </a:buClr>
              <a:buSzPct val="25000"/>
            </a:pPr>
            <a:r>
              <a:rPr lang="en-US" sz="3600" b="1" i="0" u="none" strike="noStrike" cap="none" dirty="0">
                <a:solidFill>
                  <a:schemeClr val="dk2"/>
                </a:solidFill>
                <a:latin typeface="Calibri" panose="020F0502020204030204" pitchFamily="34" charset="0"/>
                <a:cs typeface="Calibri" panose="020F0502020204030204" pitchFamily="34" charset="0"/>
                <a:sym typeface="Rambla"/>
              </a:rPr>
              <a:t>Cultural Literacy – </a:t>
            </a:r>
            <a:r>
              <a:rPr lang="en-US" sz="3600" dirty="0">
                <a:latin typeface="Calibri" panose="020F0502020204030204" pitchFamily="34" charset="0"/>
                <a:cs typeface="Calibri" panose="020F0502020204030204" pitchFamily="34" charset="0"/>
              </a:rPr>
              <a:t>[</a:t>
            </a:r>
            <a:r>
              <a:rPr lang="en-US" sz="3600" dirty="0">
                <a:solidFill>
                  <a:srgbClr val="0033CC"/>
                </a:solidFill>
                <a:latin typeface="Calibri" panose="020F0502020204030204" pitchFamily="34" charset="0"/>
                <a:cs typeface="Calibri" panose="020F0502020204030204" pitchFamily="34" charset="0"/>
              </a:rPr>
              <a:t>Your name</a:t>
            </a:r>
            <a:r>
              <a:rPr lang="en-US" sz="3600" dirty="0">
                <a:latin typeface="Calibri" panose="020F0502020204030204" pitchFamily="34" charset="0"/>
                <a:cs typeface="Calibri" panose="020F0502020204030204" pitchFamily="34" charset="0"/>
              </a:rPr>
              <a:t>]</a:t>
            </a:r>
            <a:r>
              <a:rPr lang="en-US" sz="3600" dirty="0">
                <a:solidFill>
                  <a:srgbClr val="0033CC"/>
                </a:solidFill>
                <a:latin typeface="Calibri" panose="020F0502020204030204" pitchFamily="34" charset="0"/>
                <a:cs typeface="Calibri" panose="020F0502020204030204" pitchFamily="34" charset="0"/>
              </a:rPr>
              <a:t>’s</a:t>
            </a:r>
            <a:r>
              <a:rPr lang="en-US" sz="3600" b="1" i="0" u="none" strike="noStrike" cap="none" dirty="0">
                <a:solidFill>
                  <a:schemeClr val="dk2"/>
                </a:solidFill>
                <a:latin typeface="Calibri" panose="020F0502020204030204" pitchFamily="34" charset="0"/>
                <a:cs typeface="Calibri" panose="020F0502020204030204" pitchFamily="34" charset="0"/>
                <a:sym typeface="Rambla"/>
              </a:rPr>
              <a:t> </a:t>
            </a:r>
            <a:br>
              <a:rPr lang="en-US" sz="3600" b="1" i="0" u="none" strike="noStrike" cap="none" dirty="0">
                <a:solidFill>
                  <a:schemeClr val="dk2"/>
                </a:solidFill>
                <a:latin typeface="Calibri" panose="020F0502020204030204" pitchFamily="34" charset="0"/>
                <a:cs typeface="Calibri" panose="020F0502020204030204" pitchFamily="34" charset="0"/>
                <a:sym typeface="Rambla"/>
              </a:rPr>
            </a:br>
            <a:r>
              <a:rPr lang="en-US" sz="3600" b="1" i="0" u="none" strike="noStrike" cap="none" dirty="0">
                <a:solidFill>
                  <a:schemeClr val="dk2"/>
                </a:solidFill>
                <a:latin typeface="Calibri" panose="020F0502020204030204" pitchFamily="34" charset="0"/>
                <a:cs typeface="Calibri" panose="020F0502020204030204" pitchFamily="34" charset="0"/>
                <a:sym typeface="Rambla"/>
              </a:rPr>
              <a:t>Personal Marketing Plan</a:t>
            </a:r>
          </a:p>
        </p:txBody>
      </p:sp>
    </p:spTree>
    <p:custDataLst>
      <p:tags r:id="rId1"/>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Shape 214"/>
          <p:cNvSpPr txBox="1">
            <a:spLocks noGrp="1"/>
          </p:cNvSpPr>
          <p:nvPr>
            <p:ph type="body" idx="1"/>
          </p:nvPr>
        </p:nvSpPr>
        <p:spPr>
          <a:xfrm>
            <a:off x="457200" y="1646236"/>
            <a:ext cx="8229600" cy="4906961"/>
          </a:xfrm>
          <a:prstGeom prst="rect">
            <a:avLst/>
          </a:prstGeom>
          <a:noFill/>
          <a:ln>
            <a:noFill/>
          </a:ln>
        </p:spPr>
        <p:txBody>
          <a:bodyPr lIns="91425" tIns="45700" rIns="91425" bIns="45700" anchor="t" anchorCtr="0">
            <a:noAutofit/>
          </a:bodyPr>
          <a:lstStyle/>
          <a:p>
            <a:pPr marL="365125" marR="0" lvl="0" indent="-263525" algn="l" rtl="0">
              <a:lnSpc>
                <a:spcPct val="100000"/>
              </a:lnSpc>
              <a:spcBef>
                <a:spcPts val="0"/>
              </a:spcBef>
              <a:spcAft>
                <a:spcPts val="0"/>
              </a:spcAft>
              <a:buClr>
                <a:schemeClr val="accent1"/>
              </a:buClr>
              <a:buSzPct val="25000"/>
              <a:buFont typeface="Noto Sans Symbols"/>
              <a:buNone/>
            </a:pPr>
            <a:r>
              <a:rPr lang="en-US" sz="2400" b="1" i="0" dirty="0">
                <a:solidFill>
                  <a:schemeClr val="dk1"/>
                </a:solidFill>
                <a:latin typeface="Calibri" panose="020F0502020204030204" pitchFamily="34" charset="0"/>
                <a:cs typeface="Calibri" panose="020F0502020204030204" pitchFamily="34" charset="0"/>
                <a:sym typeface="Rambla"/>
              </a:rPr>
              <a:t>Positioning Statement:</a:t>
            </a:r>
            <a:r>
              <a:rPr lang="en-US" sz="1500" b="0" i="0" dirty="0">
                <a:solidFill>
                  <a:srgbClr val="0033CC"/>
                </a:solidFill>
                <a:latin typeface="Calibri" panose="020F0502020204030204" pitchFamily="34" charset="0"/>
                <a:cs typeface="Calibri" panose="020F0502020204030204" pitchFamily="34" charset="0"/>
                <a:sym typeface="Rambla"/>
              </a:rPr>
              <a:t> </a:t>
            </a:r>
          </a:p>
          <a:p>
            <a:pPr marL="365125" marR="0" lvl="0" indent="-263525" algn="l" rtl="0">
              <a:lnSpc>
                <a:spcPct val="100000"/>
              </a:lnSpc>
              <a:spcBef>
                <a:spcPts val="1200"/>
              </a:spcBef>
              <a:spcAft>
                <a:spcPts val="0"/>
              </a:spcAft>
              <a:buClr>
                <a:schemeClr val="dk1"/>
              </a:buClr>
              <a:buSzPct val="68000"/>
              <a:buFont typeface="Arial"/>
              <a:buChar char="•"/>
            </a:pPr>
            <a:r>
              <a:rPr lang="en-US" sz="1400" b="1" i="1" u="none" dirty="0">
                <a:solidFill>
                  <a:srgbClr val="0033CC"/>
                </a:solidFill>
                <a:latin typeface="Calibri" panose="020F0502020204030204" pitchFamily="34" charset="0"/>
                <a:cs typeface="Calibri" panose="020F0502020204030204" pitchFamily="34" charset="0"/>
                <a:sym typeface="Rambla"/>
              </a:rPr>
              <a:t>State the outcome you desire to establish in the minds of your target firms</a:t>
            </a:r>
            <a:r>
              <a:rPr lang="en-US" sz="1400" b="1" i="0" u="none" dirty="0">
                <a:solidFill>
                  <a:srgbClr val="0033CC"/>
                </a:solidFill>
                <a:latin typeface="Calibri" panose="020F0502020204030204" pitchFamily="34" charset="0"/>
                <a:cs typeface="Calibri" panose="020F0502020204030204" pitchFamily="34" charset="0"/>
                <a:sym typeface="Rambla"/>
              </a:rPr>
              <a:t>.</a:t>
            </a:r>
          </a:p>
          <a:p>
            <a:pPr marL="620712" marR="0" lvl="1" indent="-239712" algn="l" rtl="0">
              <a:lnSpc>
                <a:spcPct val="100000"/>
              </a:lnSpc>
              <a:spcBef>
                <a:spcPts val="1200"/>
              </a:spcBef>
              <a:spcAft>
                <a:spcPts val="0"/>
              </a:spcAft>
              <a:buClr>
                <a:schemeClr val="dk1"/>
              </a:buClr>
              <a:buSzPct val="100000"/>
              <a:buFont typeface="Verdana"/>
              <a:buChar char="◦"/>
            </a:pPr>
            <a:r>
              <a:rPr lang="en-US" sz="1400" b="1" i="0" u="none" strike="noStrike" cap="none" dirty="0">
                <a:solidFill>
                  <a:srgbClr val="0033CC"/>
                </a:solidFill>
                <a:latin typeface="Calibri" panose="020F0502020204030204" pitchFamily="34" charset="0"/>
                <a:cs typeface="Calibri" panose="020F0502020204030204" pitchFamily="34" charset="0"/>
                <a:sym typeface="Rambla"/>
              </a:rPr>
              <a:t>Remember, positioning originates in the mind of the consumer, and in this case the consumer is the potential employer. Thus, what attitudes and mindset do you want them to have concerning you? Build upon your SWOT analysis, competitive analysis, and core competencies</a:t>
            </a:r>
            <a:r>
              <a:rPr lang="en-US" sz="1100" b="1" i="0" u="none" strike="noStrike" cap="none" dirty="0">
                <a:solidFill>
                  <a:srgbClr val="0033CC"/>
                </a:solidFill>
                <a:latin typeface="Calibri" panose="020F0502020204030204" pitchFamily="34" charset="0"/>
                <a:cs typeface="Calibri" panose="020F0502020204030204" pitchFamily="34" charset="0"/>
                <a:sym typeface="Rambla"/>
              </a:rPr>
              <a:t>. </a:t>
            </a:r>
          </a:p>
          <a:p>
            <a:pPr marL="620712" marR="0" lvl="1" indent="-239712" algn="l" rtl="0">
              <a:lnSpc>
                <a:spcPct val="100000"/>
              </a:lnSpc>
              <a:spcBef>
                <a:spcPts val="1200"/>
              </a:spcBef>
              <a:spcAft>
                <a:spcPts val="0"/>
              </a:spcAft>
              <a:buClr>
                <a:schemeClr val="dk1"/>
              </a:buClr>
              <a:buSzPct val="100000"/>
              <a:buFont typeface="Verdana"/>
              <a:buChar char="◦"/>
            </a:pPr>
            <a:r>
              <a:rPr lang="en-US" sz="1400" b="1" i="1" u="none" strike="noStrike" cap="none" dirty="0">
                <a:solidFill>
                  <a:schemeClr val="dk1"/>
                </a:solidFill>
                <a:latin typeface="Calibri" panose="020F0502020204030204" pitchFamily="34" charset="0"/>
                <a:cs typeface="Calibri" panose="020F0502020204030204" pitchFamily="34" charset="0"/>
                <a:sym typeface="Rambla"/>
              </a:rPr>
              <a:t>Two words or phrases that are related to the skills and/or knowledge you would like to offer to the market </a:t>
            </a:r>
            <a:r>
              <a:rPr lang="en-US" sz="1400" b="0" i="0" u="none" strike="noStrike" cap="none" dirty="0">
                <a:solidFill>
                  <a:srgbClr val="0033CC"/>
                </a:solidFill>
                <a:latin typeface="Calibri" panose="020F0502020204030204" pitchFamily="34" charset="0"/>
                <a:cs typeface="Calibri" panose="020F0502020204030204" pitchFamily="34" charset="0"/>
                <a:sym typeface="Rambla"/>
              </a:rPr>
              <a:t>(e.g., significant selling skills, ability to execute a creative advertising campaign, full understanding of standard auditing procedures)</a:t>
            </a:r>
          </a:p>
          <a:p>
            <a:pPr marL="620712" marR="0" lvl="1" indent="-239712" algn="l" rtl="0">
              <a:lnSpc>
                <a:spcPct val="100000"/>
              </a:lnSpc>
              <a:spcBef>
                <a:spcPts val="1200"/>
              </a:spcBef>
              <a:spcAft>
                <a:spcPts val="0"/>
              </a:spcAft>
              <a:buClr>
                <a:schemeClr val="dk1"/>
              </a:buClr>
              <a:buSzPct val="100000"/>
              <a:buFont typeface="Verdana"/>
              <a:buChar char="◦"/>
            </a:pPr>
            <a:r>
              <a:rPr lang="en-US" sz="1400" b="1" i="1" u="none" strike="noStrike" cap="none" dirty="0">
                <a:solidFill>
                  <a:schemeClr val="dk1"/>
                </a:solidFill>
                <a:latin typeface="Calibri" panose="020F0502020204030204" pitchFamily="34" charset="0"/>
                <a:cs typeface="Calibri" panose="020F0502020204030204" pitchFamily="34" charset="0"/>
                <a:sym typeface="Rambla"/>
              </a:rPr>
              <a:t>Two words or phrases that identify personal traits you would bring to the job market</a:t>
            </a:r>
            <a:r>
              <a:rPr lang="en-US" sz="1400" b="0" i="0" u="none" strike="noStrike" cap="none" dirty="0">
                <a:solidFill>
                  <a:schemeClr val="dk1"/>
                </a:solidFill>
                <a:latin typeface="Calibri" panose="020F0502020204030204" pitchFamily="34" charset="0"/>
                <a:cs typeface="Calibri" panose="020F0502020204030204" pitchFamily="34" charset="0"/>
                <a:sym typeface="Rambla"/>
              </a:rPr>
              <a:t> </a:t>
            </a:r>
            <a:r>
              <a:rPr lang="en-US" sz="1400" b="0" i="0" u="none" strike="noStrike" cap="none" dirty="0">
                <a:solidFill>
                  <a:srgbClr val="0033CC"/>
                </a:solidFill>
                <a:latin typeface="Calibri" panose="020F0502020204030204" pitchFamily="34" charset="0"/>
                <a:cs typeface="Calibri" panose="020F0502020204030204" pitchFamily="34" charset="0"/>
                <a:sym typeface="Rambla"/>
              </a:rPr>
              <a:t>(e.g., hardworking, detail oriented, fun loving). Think of it this way: after an interview has wrapped up, if you could secretly listen to the post-interview conversation, what would you like to hear said about you?</a:t>
            </a:r>
          </a:p>
          <a:p>
            <a:pPr marL="365125" marR="0" lvl="0" indent="-263525" algn="l" rtl="0">
              <a:spcBef>
                <a:spcPts val="400"/>
              </a:spcBef>
              <a:spcAft>
                <a:spcPts val="0"/>
              </a:spcAft>
              <a:buClr>
                <a:schemeClr val="accent1"/>
              </a:buClr>
              <a:buSzPct val="68000"/>
              <a:buFont typeface="Noto Sans Symbols"/>
              <a:buNone/>
            </a:pPr>
            <a:endParaRPr sz="1400" b="0" i="0" u="none" strike="noStrike" cap="none" dirty="0">
              <a:solidFill>
                <a:srgbClr val="0033CC"/>
              </a:solidFill>
              <a:latin typeface="Calibri" panose="020F0502020204030204" pitchFamily="34" charset="0"/>
              <a:cs typeface="Calibri" panose="020F0502020204030204" pitchFamily="34" charset="0"/>
              <a:sym typeface="Rambla"/>
            </a:endParaRPr>
          </a:p>
        </p:txBody>
      </p:sp>
      <p:sp>
        <p:nvSpPr>
          <p:cNvPr id="215" name="Shape 215"/>
          <p:cNvSpPr txBox="1">
            <a:spLocks noGrp="1"/>
          </p:cNvSpPr>
          <p:nvPr>
            <p:ph type="title"/>
          </p:nvPr>
        </p:nvSpPr>
        <p:spPr>
          <a:xfrm>
            <a:off x="457200" y="274637"/>
            <a:ext cx="8229600" cy="1146174"/>
          </a:xfrm>
          <a:prstGeom prst="rect">
            <a:avLst/>
          </a:prstGeom>
          <a:noFill/>
          <a:ln>
            <a:noFill/>
          </a:ln>
        </p:spPr>
        <p:txBody>
          <a:bodyPr lIns="91425" tIns="45700" rIns="91425" bIns="45700" anchor="ctr" anchorCtr="0">
            <a:noAutofit/>
          </a:bodyPr>
          <a:lstStyle/>
          <a:p>
            <a:pPr lvl="0">
              <a:buClr>
                <a:schemeClr val="dk2"/>
              </a:buClr>
              <a:buSzPct val="25000"/>
            </a:pPr>
            <a:r>
              <a:rPr lang="en-US" sz="3200" b="1" i="0" u="none" strike="noStrike" cap="none" dirty="0">
                <a:solidFill>
                  <a:schemeClr val="dk2"/>
                </a:solidFill>
                <a:latin typeface="Calibri" panose="020F0502020204030204" pitchFamily="34" charset="0"/>
                <a:cs typeface="Calibri" panose="020F0502020204030204" pitchFamily="34" charset="0"/>
                <a:sym typeface="Rambla"/>
              </a:rPr>
              <a:t>Positioning Statement – </a:t>
            </a:r>
            <a:r>
              <a:rPr lang="en-US" sz="3200" dirty="0">
                <a:latin typeface="Calibri" panose="020F0502020204030204" pitchFamily="34" charset="0"/>
                <a:cs typeface="Calibri" panose="020F0502020204030204" pitchFamily="34" charset="0"/>
              </a:rPr>
              <a:t>[</a:t>
            </a:r>
            <a:r>
              <a:rPr lang="en-US" sz="3200" dirty="0">
                <a:solidFill>
                  <a:srgbClr val="0033CC"/>
                </a:solidFill>
                <a:latin typeface="Calibri" panose="020F0502020204030204" pitchFamily="34" charset="0"/>
                <a:cs typeface="Calibri" panose="020F0502020204030204" pitchFamily="34" charset="0"/>
              </a:rPr>
              <a:t>Your name</a:t>
            </a:r>
            <a:r>
              <a:rPr lang="en-US" sz="3200" dirty="0">
                <a:latin typeface="Calibri" panose="020F0502020204030204" pitchFamily="34" charset="0"/>
                <a:cs typeface="Calibri" panose="020F0502020204030204" pitchFamily="34" charset="0"/>
              </a:rPr>
              <a:t>]</a:t>
            </a:r>
            <a:r>
              <a:rPr lang="en-US" sz="3200" dirty="0">
                <a:solidFill>
                  <a:srgbClr val="0033CC"/>
                </a:solidFill>
                <a:latin typeface="Calibri" panose="020F0502020204030204" pitchFamily="34" charset="0"/>
                <a:cs typeface="Calibri" panose="020F0502020204030204" pitchFamily="34" charset="0"/>
              </a:rPr>
              <a:t>’s</a:t>
            </a:r>
            <a:r>
              <a:rPr lang="en-US" sz="3200" b="1" i="0" u="none" strike="noStrike" cap="none" dirty="0">
                <a:solidFill>
                  <a:schemeClr val="dk2"/>
                </a:solidFill>
                <a:latin typeface="Calibri" panose="020F0502020204030204" pitchFamily="34" charset="0"/>
                <a:cs typeface="Calibri" panose="020F0502020204030204" pitchFamily="34" charset="0"/>
                <a:sym typeface="Rambla"/>
              </a:rPr>
              <a:t> </a:t>
            </a:r>
            <a:br>
              <a:rPr lang="en-US" sz="3200" b="1" i="0" u="none" strike="noStrike" cap="none" dirty="0">
                <a:solidFill>
                  <a:schemeClr val="dk2"/>
                </a:solidFill>
                <a:latin typeface="Calibri" panose="020F0502020204030204" pitchFamily="34" charset="0"/>
                <a:cs typeface="Calibri" panose="020F0502020204030204" pitchFamily="34" charset="0"/>
                <a:sym typeface="Rambla"/>
              </a:rPr>
            </a:br>
            <a:r>
              <a:rPr lang="en-US" sz="3200" b="1" i="0" u="none" strike="noStrike" cap="none" dirty="0">
                <a:solidFill>
                  <a:schemeClr val="dk2"/>
                </a:solidFill>
                <a:latin typeface="Calibri" panose="020F0502020204030204" pitchFamily="34" charset="0"/>
                <a:cs typeface="Calibri" panose="020F0502020204030204" pitchFamily="34" charset="0"/>
                <a:sym typeface="Rambla"/>
              </a:rPr>
              <a:t>Personal Marketing Plan</a:t>
            </a:r>
          </a:p>
        </p:txBody>
      </p:sp>
    </p:spTree>
    <p:custDataLst>
      <p:tags r:id="rId1"/>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Shape 220"/>
          <p:cNvSpPr txBox="1">
            <a:spLocks noGrp="1"/>
          </p:cNvSpPr>
          <p:nvPr>
            <p:ph type="body" idx="1"/>
          </p:nvPr>
        </p:nvSpPr>
        <p:spPr>
          <a:xfrm>
            <a:off x="457200" y="1646236"/>
            <a:ext cx="8229600" cy="4906961"/>
          </a:xfrm>
          <a:prstGeom prst="rect">
            <a:avLst/>
          </a:prstGeom>
          <a:noFill/>
          <a:ln>
            <a:noFill/>
          </a:ln>
        </p:spPr>
        <p:txBody>
          <a:bodyPr lIns="91425" tIns="45700" rIns="91425" bIns="45700" anchor="t" anchorCtr="0">
            <a:noAutofit/>
          </a:bodyPr>
          <a:lstStyle/>
          <a:p>
            <a:pPr marL="365125" marR="0" lvl="0" indent="-263525" algn="l" rtl="0">
              <a:lnSpc>
                <a:spcPct val="100000"/>
              </a:lnSpc>
              <a:spcBef>
                <a:spcPts val="0"/>
              </a:spcBef>
              <a:spcAft>
                <a:spcPts val="0"/>
              </a:spcAft>
              <a:buClr>
                <a:schemeClr val="accent1"/>
              </a:buClr>
              <a:buSzPct val="25000"/>
              <a:buFont typeface="Noto Sans Symbols"/>
              <a:buNone/>
            </a:pPr>
            <a:r>
              <a:rPr lang="en-US" sz="2400" b="1" i="0" dirty="0">
                <a:solidFill>
                  <a:schemeClr val="dk1"/>
                </a:solidFill>
                <a:latin typeface="Calibri" panose="020F0502020204030204" pitchFamily="34" charset="0"/>
                <a:cs typeface="Calibri" panose="020F0502020204030204" pitchFamily="34" charset="0"/>
                <a:sym typeface="Rambla"/>
              </a:rPr>
              <a:t>Marketing Mix:</a:t>
            </a:r>
          </a:p>
          <a:p>
            <a:pPr marL="620712" marR="0" lvl="1" indent="-239712" algn="l" rtl="0">
              <a:lnSpc>
                <a:spcPct val="100000"/>
              </a:lnSpc>
              <a:spcBef>
                <a:spcPts val="1200"/>
              </a:spcBef>
              <a:spcAft>
                <a:spcPts val="0"/>
              </a:spcAft>
              <a:buClr>
                <a:schemeClr val="accent1"/>
              </a:buClr>
              <a:buSzPct val="100000"/>
              <a:buFont typeface="Verdana"/>
              <a:buChar char="◦"/>
            </a:pPr>
            <a:r>
              <a:rPr lang="en-US" sz="1800" b="0" i="0" u="none" strike="noStrike" cap="none" dirty="0">
                <a:solidFill>
                  <a:srgbClr val="0033CC"/>
                </a:solidFill>
                <a:latin typeface="Calibri" panose="020F0502020204030204" pitchFamily="34" charset="0"/>
                <a:cs typeface="Calibri" panose="020F0502020204030204" pitchFamily="34" charset="0"/>
                <a:sym typeface="Rambla"/>
              </a:rPr>
              <a:t>This and the next few slides cover how you will use your four marketing mix tools (product, price, place, and promotion) to support your positioning statement. For each element of the marketing mix, identify the feature with a short explanation of why and how that feature would be a benefit to the hiring company. </a:t>
            </a:r>
          </a:p>
          <a:p>
            <a:pPr marL="365125" marR="0" lvl="0" indent="-263525" algn="l" rtl="0">
              <a:lnSpc>
                <a:spcPct val="100000"/>
              </a:lnSpc>
              <a:spcBef>
                <a:spcPts val="1200"/>
              </a:spcBef>
              <a:spcAft>
                <a:spcPts val="0"/>
              </a:spcAft>
              <a:buClr>
                <a:schemeClr val="accent1"/>
              </a:buClr>
              <a:buSzPct val="25000"/>
              <a:buFont typeface="Noto Sans Symbols"/>
              <a:buNone/>
            </a:pPr>
            <a:r>
              <a:rPr lang="en-US" sz="2400" b="1" i="0" u="none" dirty="0">
                <a:solidFill>
                  <a:schemeClr val="dk1"/>
                </a:solidFill>
                <a:latin typeface="Calibri" panose="020F0502020204030204" pitchFamily="34" charset="0"/>
                <a:cs typeface="Calibri" panose="020F0502020204030204" pitchFamily="34" charset="0"/>
                <a:sym typeface="Rambla"/>
              </a:rPr>
              <a:t>	</a:t>
            </a:r>
            <a:r>
              <a:rPr lang="en-US" sz="2000" b="1" i="0" u="none" dirty="0">
                <a:solidFill>
                  <a:schemeClr val="dk1"/>
                </a:solidFill>
                <a:latin typeface="Calibri" panose="020F0502020204030204" pitchFamily="34" charset="0"/>
                <a:cs typeface="Calibri" panose="020F0502020204030204" pitchFamily="34" charset="0"/>
                <a:sym typeface="Rambla"/>
              </a:rPr>
              <a:t>Product</a:t>
            </a:r>
          </a:p>
          <a:p>
            <a:pPr marL="620712" marR="0" lvl="1" indent="-239712" algn="l" rtl="0">
              <a:lnSpc>
                <a:spcPct val="100000"/>
              </a:lnSpc>
              <a:spcBef>
                <a:spcPts val="1200"/>
              </a:spcBef>
              <a:spcAft>
                <a:spcPts val="0"/>
              </a:spcAft>
              <a:buClr>
                <a:schemeClr val="dk1"/>
              </a:buClr>
              <a:buSzPct val="100000"/>
              <a:buFont typeface="Verdana"/>
              <a:buChar char="◦"/>
            </a:pPr>
            <a:r>
              <a:rPr lang="en-US" sz="1800" b="0" i="0" u="none" strike="noStrike" cap="none" dirty="0">
                <a:solidFill>
                  <a:srgbClr val="0033CC"/>
                </a:solidFill>
                <a:latin typeface="Calibri" panose="020F0502020204030204" pitchFamily="34" charset="0"/>
                <a:cs typeface="Calibri" panose="020F0502020204030204" pitchFamily="34" charset="0"/>
                <a:sym typeface="Rambla"/>
              </a:rPr>
              <a:t>Remember, </a:t>
            </a:r>
            <a:r>
              <a:rPr lang="en-US" sz="1800" b="1" i="1" strike="noStrike" cap="none" dirty="0">
                <a:solidFill>
                  <a:srgbClr val="0033CC"/>
                </a:solidFill>
                <a:latin typeface="Calibri" panose="020F0502020204030204" pitchFamily="34" charset="0"/>
                <a:cs typeface="Calibri" panose="020F0502020204030204" pitchFamily="34" charset="0"/>
                <a:sym typeface="Rambla"/>
              </a:rPr>
              <a:t>YOU ARE THE PRODUCT</a:t>
            </a:r>
            <a:r>
              <a:rPr lang="en-US" sz="1800" b="0" i="0" u="none" strike="noStrike" cap="none" dirty="0">
                <a:solidFill>
                  <a:srgbClr val="0033CC"/>
                </a:solidFill>
                <a:latin typeface="Calibri" panose="020F0502020204030204" pitchFamily="34" charset="0"/>
                <a:cs typeface="Calibri" panose="020F0502020204030204" pitchFamily="34" charset="0"/>
                <a:sym typeface="Rambla"/>
              </a:rPr>
              <a:t>. Thus, what product do you want to present to the marketplace? Identify </a:t>
            </a:r>
            <a:r>
              <a:rPr lang="en-US" sz="1800" b="1" i="1" u="none" strike="noStrike" cap="none" dirty="0">
                <a:solidFill>
                  <a:srgbClr val="0033CC"/>
                </a:solidFill>
                <a:latin typeface="Calibri" panose="020F0502020204030204" pitchFamily="34" charset="0"/>
                <a:cs typeface="Calibri" panose="020F0502020204030204" pitchFamily="34" charset="0"/>
                <a:sym typeface="Rambla"/>
              </a:rPr>
              <a:t>six key product features (what you offer) and say how these features will be of benefit to the hiring company </a:t>
            </a:r>
            <a:r>
              <a:rPr lang="en-US" sz="1800" b="0" i="0" u="none" strike="noStrike" cap="none" dirty="0">
                <a:solidFill>
                  <a:srgbClr val="0033CC"/>
                </a:solidFill>
                <a:latin typeface="Calibri" panose="020F0502020204030204" pitchFamily="34" charset="0"/>
                <a:cs typeface="Calibri" panose="020F0502020204030204" pitchFamily="34" charset="0"/>
                <a:sym typeface="Rambla"/>
              </a:rPr>
              <a:t>– these are features that you intend on possessing at the time of your job search. (e.g., experience, training, successes, professional activity, graduate education). </a:t>
            </a:r>
          </a:p>
          <a:p>
            <a:pPr marL="365125" marR="0" lvl="0" indent="-263525" algn="l" rtl="0">
              <a:lnSpc>
                <a:spcPct val="100000"/>
              </a:lnSpc>
              <a:spcBef>
                <a:spcPts val="1200"/>
              </a:spcBef>
              <a:spcAft>
                <a:spcPts val="0"/>
              </a:spcAft>
              <a:buClr>
                <a:schemeClr val="accent1"/>
              </a:buClr>
              <a:buSzPct val="68000"/>
              <a:buFont typeface="Noto Sans Symbols"/>
              <a:buNone/>
            </a:pPr>
            <a:endParaRPr sz="2200" b="0" i="0" u="none" dirty="0">
              <a:solidFill>
                <a:srgbClr val="0033CC"/>
              </a:solidFill>
              <a:latin typeface="Calibri" panose="020F0502020204030204" pitchFamily="34" charset="0"/>
              <a:cs typeface="Calibri" panose="020F0502020204030204" pitchFamily="34" charset="0"/>
              <a:sym typeface="Rambla"/>
            </a:endParaRPr>
          </a:p>
          <a:p>
            <a:pPr marL="365125" marR="0" lvl="0" indent="-263525" algn="l" rtl="0">
              <a:spcBef>
                <a:spcPts val="400"/>
              </a:spcBef>
              <a:spcAft>
                <a:spcPts val="0"/>
              </a:spcAft>
              <a:buClr>
                <a:schemeClr val="accent1"/>
              </a:buClr>
              <a:buSzPct val="68000"/>
              <a:buFont typeface="Noto Sans Symbols"/>
              <a:buNone/>
            </a:pPr>
            <a:endParaRPr sz="2200" b="0" i="0" u="none" dirty="0">
              <a:solidFill>
                <a:srgbClr val="0033CC"/>
              </a:solidFill>
              <a:latin typeface="Calibri" panose="020F0502020204030204" pitchFamily="34" charset="0"/>
              <a:cs typeface="Calibri" panose="020F0502020204030204" pitchFamily="34" charset="0"/>
              <a:sym typeface="Rambla"/>
            </a:endParaRPr>
          </a:p>
        </p:txBody>
      </p:sp>
      <p:sp>
        <p:nvSpPr>
          <p:cNvPr id="221" name="Shape 221"/>
          <p:cNvSpPr txBox="1">
            <a:spLocks noGrp="1"/>
          </p:cNvSpPr>
          <p:nvPr>
            <p:ph type="title"/>
          </p:nvPr>
        </p:nvSpPr>
        <p:spPr>
          <a:xfrm>
            <a:off x="457200" y="274637"/>
            <a:ext cx="8229600" cy="1146174"/>
          </a:xfrm>
          <a:prstGeom prst="rect">
            <a:avLst/>
          </a:prstGeom>
          <a:noFill/>
          <a:ln>
            <a:noFill/>
          </a:ln>
        </p:spPr>
        <p:txBody>
          <a:bodyPr lIns="91425" tIns="45700" rIns="91425" bIns="45700" anchor="ctr" anchorCtr="0">
            <a:noAutofit/>
          </a:bodyPr>
          <a:lstStyle/>
          <a:p>
            <a:pPr lvl="0">
              <a:buClr>
                <a:schemeClr val="dk2"/>
              </a:buClr>
              <a:buSzPct val="25000"/>
            </a:pPr>
            <a:r>
              <a:rPr lang="en-US" sz="3600" b="1" i="0" u="none" strike="noStrike" cap="none" dirty="0">
                <a:solidFill>
                  <a:schemeClr val="dk2"/>
                </a:solidFill>
                <a:latin typeface="Calibri" panose="020F0502020204030204" pitchFamily="34" charset="0"/>
                <a:cs typeface="Calibri" panose="020F0502020204030204" pitchFamily="34" charset="0"/>
                <a:sym typeface="Rambla"/>
              </a:rPr>
              <a:t>Marketing Mix – </a:t>
            </a:r>
            <a:r>
              <a:rPr lang="en-US" sz="3600" dirty="0">
                <a:latin typeface="Calibri" panose="020F0502020204030204" pitchFamily="34" charset="0"/>
                <a:cs typeface="Calibri" panose="020F0502020204030204" pitchFamily="34" charset="0"/>
              </a:rPr>
              <a:t>[</a:t>
            </a:r>
            <a:r>
              <a:rPr lang="en-US" sz="3600" dirty="0">
                <a:solidFill>
                  <a:srgbClr val="0033CC"/>
                </a:solidFill>
                <a:latin typeface="Calibri" panose="020F0502020204030204" pitchFamily="34" charset="0"/>
                <a:cs typeface="Calibri" panose="020F0502020204030204" pitchFamily="34" charset="0"/>
              </a:rPr>
              <a:t>Your name</a:t>
            </a:r>
            <a:r>
              <a:rPr lang="en-US" sz="3600" dirty="0">
                <a:latin typeface="Calibri" panose="020F0502020204030204" pitchFamily="34" charset="0"/>
                <a:cs typeface="Calibri" panose="020F0502020204030204" pitchFamily="34" charset="0"/>
              </a:rPr>
              <a:t>]</a:t>
            </a:r>
            <a:r>
              <a:rPr lang="en-US" sz="3600" dirty="0">
                <a:solidFill>
                  <a:srgbClr val="0033CC"/>
                </a:solidFill>
                <a:latin typeface="Calibri" panose="020F0502020204030204" pitchFamily="34" charset="0"/>
                <a:cs typeface="Calibri" panose="020F0502020204030204" pitchFamily="34" charset="0"/>
              </a:rPr>
              <a:t>’s</a:t>
            </a:r>
            <a:r>
              <a:rPr lang="en-US" sz="3600" b="1" i="0" u="none" strike="noStrike" cap="none" dirty="0">
                <a:solidFill>
                  <a:schemeClr val="dk2"/>
                </a:solidFill>
                <a:latin typeface="Calibri" panose="020F0502020204030204" pitchFamily="34" charset="0"/>
                <a:cs typeface="Calibri" panose="020F0502020204030204" pitchFamily="34" charset="0"/>
                <a:sym typeface="Rambla"/>
              </a:rPr>
              <a:t> </a:t>
            </a:r>
            <a:br>
              <a:rPr lang="en-US" sz="3600" b="1" i="0" u="none" strike="noStrike" cap="none" dirty="0">
                <a:solidFill>
                  <a:schemeClr val="dk2"/>
                </a:solidFill>
                <a:latin typeface="Calibri" panose="020F0502020204030204" pitchFamily="34" charset="0"/>
                <a:cs typeface="Calibri" panose="020F0502020204030204" pitchFamily="34" charset="0"/>
                <a:sym typeface="Rambla"/>
              </a:rPr>
            </a:br>
            <a:r>
              <a:rPr lang="en-US" sz="3600" b="1" i="0" u="none" strike="noStrike" cap="none" dirty="0">
                <a:solidFill>
                  <a:schemeClr val="dk2"/>
                </a:solidFill>
                <a:latin typeface="Calibri" panose="020F0502020204030204" pitchFamily="34" charset="0"/>
                <a:cs typeface="Calibri" panose="020F0502020204030204" pitchFamily="34" charset="0"/>
                <a:sym typeface="Rambla"/>
              </a:rPr>
              <a:t>Personal Marketing Plan</a:t>
            </a:r>
          </a:p>
        </p:txBody>
      </p:sp>
    </p:spTree>
    <p:custDataLst>
      <p:tags r:id="rId1"/>
    </p:custData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14"/>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1_Concourse">
  <a:themeElements>
    <a:clrScheme name="Concourse">
      <a:dk1>
        <a:srgbClr val="000000"/>
      </a:dk1>
      <a:lt1>
        <a:srgbClr val="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ncourse">
  <a:themeElements>
    <a:clrScheme name="Concourse">
      <a:dk1>
        <a:srgbClr val="000000"/>
      </a:dk1>
      <a:lt1>
        <a:srgbClr val="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Concourse">
  <a:themeElements>
    <a:clrScheme name="Concourse">
      <a:dk1>
        <a:srgbClr val="000000"/>
      </a:dk1>
      <a:lt1>
        <a:srgbClr val="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Concourse">
  <a:themeElements>
    <a:clrScheme name="Concourse">
      <a:dk1>
        <a:srgbClr val="000000"/>
      </a:dk1>
      <a:lt1>
        <a:srgbClr val="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Concourse">
  <a:themeElements>
    <a:clrScheme name="Concourse">
      <a:dk1>
        <a:srgbClr val="000000"/>
      </a:dk1>
      <a:lt1>
        <a:srgbClr val="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5_Concourse">
  <a:themeElements>
    <a:clrScheme name="Concourse">
      <a:dk1>
        <a:srgbClr val="000000"/>
      </a:dk1>
      <a:lt1>
        <a:srgbClr val="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6_Concourse">
  <a:themeElements>
    <a:clrScheme name="Concourse">
      <a:dk1>
        <a:srgbClr val="000000"/>
      </a:dk1>
      <a:lt1>
        <a:srgbClr val="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7_Concourse">
  <a:themeElements>
    <a:clrScheme name="Concourse">
      <a:dk1>
        <a:srgbClr val="000000"/>
      </a:dk1>
      <a:lt1>
        <a:srgbClr val="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2014</TotalTime>
  <Words>1420</Words>
  <Application>Microsoft Office PowerPoint</Application>
  <PresentationFormat>On-screen Show (4:3)</PresentationFormat>
  <Paragraphs>95</Paragraphs>
  <Slides>14</Slides>
  <Notes>14</Notes>
  <HiddenSlides>0</HiddenSlides>
  <MMClips>0</MMClips>
  <ScaleCrop>false</ScaleCrop>
  <HeadingPairs>
    <vt:vector size="6" baseType="variant">
      <vt:variant>
        <vt:lpstr>Fonts Used</vt:lpstr>
      </vt:variant>
      <vt:variant>
        <vt:i4>5</vt:i4>
      </vt:variant>
      <vt:variant>
        <vt:lpstr>Theme</vt:lpstr>
      </vt:variant>
      <vt:variant>
        <vt:i4>8</vt:i4>
      </vt:variant>
      <vt:variant>
        <vt:lpstr>Slide Titles</vt:lpstr>
      </vt:variant>
      <vt:variant>
        <vt:i4>14</vt:i4>
      </vt:variant>
    </vt:vector>
  </HeadingPairs>
  <TitlesOfParts>
    <vt:vector size="27" baseType="lpstr">
      <vt:lpstr>Arial</vt:lpstr>
      <vt:lpstr>Calibri</vt:lpstr>
      <vt:lpstr>Noto Sans Symbols</vt:lpstr>
      <vt:lpstr>Rambla</vt:lpstr>
      <vt:lpstr>Verdana</vt:lpstr>
      <vt:lpstr>1_Concourse</vt:lpstr>
      <vt:lpstr>Concourse</vt:lpstr>
      <vt:lpstr>2_Concourse</vt:lpstr>
      <vt:lpstr>3_Concourse</vt:lpstr>
      <vt:lpstr>4_Concourse</vt:lpstr>
      <vt:lpstr>5_Concourse</vt:lpstr>
      <vt:lpstr>6_Concourse</vt:lpstr>
      <vt:lpstr>7_Concourse</vt:lpstr>
      <vt:lpstr>School of Business and IT  GB530 Marketing Management Personal Marketing Plan </vt:lpstr>
      <vt:lpstr>READ THIS FIRST!  (Delete this slide prior to submitting the assignment for grading.)</vt:lpstr>
      <vt:lpstr>Vision – [Your name]’s Personal Marketing Plan </vt:lpstr>
      <vt:lpstr>Marketing Summary – [Your name]’s  Personal Marketing Plan</vt:lpstr>
      <vt:lpstr>Marketing Summary – [Your name]’s  Personal Marketing Plan (cont. 2)</vt:lpstr>
      <vt:lpstr>Target Markets – [Your name]’s  Personal Marketing Plan</vt:lpstr>
      <vt:lpstr>Cultural Literacy – [Your name]’s  Personal Marketing Plan</vt:lpstr>
      <vt:lpstr>Positioning Statement – [Your name]’s  Personal Marketing Plan</vt:lpstr>
      <vt:lpstr>Marketing Mix – [Your name]’s  Personal Marketing Plan</vt:lpstr>
      <vt:lpstr>Marketing Mix – [Your name]’s  Personal Marketing Plan (cont. 2)</vt:lpstr>
      <vt:lpstr>Marketing Mix – [Your name]’s  Personal Marketing Plan (cont. 3)</vt:lpstr>
      <vt:lpstr>Marketing Mix – [Your name]’s  Personal Marketing Plan (cont. 4)</vt:lpstr>
      <vt:lpstr>Implementation – [Your name]’s  Personal Marketing Plan</vt:lpstr>
      <vt:lpstr>References [Do not forget to include the source  where you obtained your salary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School of Business and Management  GB530 Marketing Management Personal Marketing Plan Unit 6</dc:title>
  <dc:creator>Chris Osadczuk</dc:creator>
  <cp:lastModifiedBy>Natalie H. Rodriguez</cp:lastModifiedBy>
  <cp:revision>26</cp:revision>
  <dcterms:modified xsi:type="dcterms:W3CDTF">2020-09-02T19:57:40Z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93C50CAD-2A90-4BD8-B05C-92379A687D4F</vt:lpwstr>
  </property>
  <property fmtid="{D5CDD505-2E9C-101B-9397-08002B2CF9AE}" pid="3" name="ArticulatePath">
    <vt:lpwstr>GB530_PersonalMarketingPlanTemplate.ppt</vt:lpwstr>
  </property>
</Properties>
</file>