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6"/>
  </p:notes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184" autoAdjust="0"/>
  </p:normalViewPr>
  <p:slideViewPr>
    <p:cSldViewPr snapToGrid="0">
      <p:cViewPr varScale="1">
        <p:scale>
          <a:sx n="55" d="100"/>
          <a:sy n="55" d="100"/>
        </p:scale>
        <p:origin x="98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89BD5-E6BC-495D-95F8-6BEA3B375FE2}" type="datetimeFigureOut">
              <a:rPr lang="en-US" smtClean="0"/>
              <a:t>3/21/2024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8BB8B-CACF-4447-BAF6-4F1C3B7C15A3}" type="slidenum">
              <a:rPr lang="en-US" smtClean="0"/>
              <a:t>‹#›</a:t>
            </a:fld>
            <a:endParaRPr lang="en-US" dirty="0"/>
          </a:p>
        </p:txBody>
      </p:sp>
    </p:spTree>
    <p:extLst>
      <p:ext uri="{BB962C8B-B14F-4D97-AF65-F5344CB8AC3E}">
        <p14:creationId xmlns:p14="http://schemas.microsoft.com/office/powerpoint/2010/main" val="4059927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latin typeface="Arial" panose="020B0604020202020204" pitchFamily="34" charset="0"/>
                <a:cs typeface="Arial" panose="020B0604020202020204" pitchFamily="34" charset="0"/>
              </a:rPr>
              <a:t>You might want to use 28-point font for the title slide (the box that you see at the top of the slide) and 24-point font for the rest. </a:t>
            </a:r>
          </a:p>
          <a:p>
            <a:r>
              <a:rPr lang="en-US" sz="1600" dirty="0">
                <a:latin typeface="Arial" panose="020B0604020202020204" pitchFamily="34" charset="0"/>
                <a:cs typeface="Arial" panose="020B0604020202020204" pitchFamily="34" charset="0"/>
              </a:rPr>
              <a:t>Be sure to keep your spacing even. You can also add color to the textbox by clicking on the textbox, and then selecting “Shape fill” from the “Drawing” section of the menu bar. </a:t>
            </a:r>
          </a:p>
        </p:txBody>
      </p:sp>
      <p:sp>
        <p:nvSpPr>
          <p:cNvPr id="4" name="Slide Number Placeholder 3"/>
          <p:cNvSpPr>
            <a:spLocks noGrp="1"/>
          </p:cNvSpPr>
          <p:nvPr>
            <p:ph type="sldNum" sz="quarter" idx="5"/>
          </p:nvPr>
        </p:nvSpPr>
        <p:spPr/>
        <p:txBody>
          <a:bodyPr/>
          <a:lstStyle/>
          <a:p>
            <a:fld id="{FEB8BB8B-CACF-4447-BAF6-4F1C3B7C15A3}" type="slidenum">
              <a:rPr lang="en-US" smtClean="0"/>
              <a:t>2</a:t>
            </a:fld>
            <a:endParaRPr lang="en-US" dirty="0"/>
          </a:p>
        </p:txBody>
      </p:sp>
    </p:spTree>
    <p:extLst>
      <p:ext uri="{BB962C8B-B14F-4D97-AF65-F5344CB8AC3E}">
        <p14:creationId xmlns:p14="http://schemas.microsoft.com/office/powerpoint/2010/main" val="4245660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B8BB8B-CACF-4447-BAF6-4F1C3B7C15A3}" type="slidenum">
              <a:rPr lang="en-US" smtClean="0"/>
              <a:t>3</a:t>
            </a:fld>
            <a:endParaRPr lang="en-US" dirty="0"/>
          </a:p>
        </p:txBody>
      </p:sp>
    </p:spTree>
    <p:extLst>
      <p:ext uri="{BB962C8B-B14F-4D97-AF65-F5344CB8AC3E}">
        <p14:creationId xmlns:p14="http://schemas.microsoft.com/office/powerpoint/2010/main" val="460209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cap="none" dirty="0">
                <a:latin typeface="Arial" panose="020B0604020202020204" pitchFamily="34" charset="0"/>
                <a:cs typeface="Arial" panose="020B0604020202020204" pitchFamily="34" charset="0"/>
              </a:rPr>
              <a:t>[See the APA resource above for help with citations and references]</a:t>
            </a:r>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EB8BB8B-CACF-4447-BAF6-4F1C3B7C15A3}" type="slidenum">
              <a:rPr lang="en-US" smtClean="0"/>
              <a:t>4</a:t>
            </a:fld>
            <a:endParaRPr lang="en-US" dirty="0"/>
          </a:p>
        </p:txBody>
      </p:sp>
    </p:spTree>
    <p:extLst>
      <p:ext uri="{BB962C8B-B14F-4D97-AF65-F5344CB8AC3E}">
        <p14:creationId xmlns:p14="http://schemas.microsoft.com/office/powerpoint/2010/main" val="191229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3/21/2024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3/21/2024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3/21/2024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3/21/2024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5427C-5413-4CC1-974A-33CC70D9E333}"/>
              </a:ext>
            </a:extLst>
          </p:cNvPr>
          <p:cNvSpPr>
            <a:spLocks noGrp="1"/>
          </p:cNvSpPr>
          <p:nvPr>
            <p:ph type="ctrTitle"/>
          </p:nvPr>
        </p:nvSpPr>
        <p:spPr>
          <a:xfrm>
            <a:off x="1714500" y="1529494"/>
            <a:ext cx="8991600" cy="1899506"/>
          </a:xfrm>
        </p:spPr>
        <p:txBody>
          <a:bodyPr>
            <a:noAutofit/>
          </a:bodyPr>
          <a:lstStyle/>
          <a:p>
            <a:r>
              <a:rPr lang="en-US" sz="2800" cap="none" dirty="0">
                <a:latin typeface="Arial" panose="020B0604020202020204" pitchFamily="34" charset="0"/>
                <a:cs typeface="Arial" panose="020B0604020202020204" pitchFamily="34" charset="0"/>
              </a:rPr>
              <a:t>Professional Presentations </a:t>
            </a:r>
            <a:br>
              <a:rPr lang="en-US" sz="2800" cap="none" dirty="0">
                <a:latin typeface="Arial" panose="020B0604020202020204" pitchFamily="34" charset="0"/>
                <a:cs typeface="Arial" panose="020B0604020202020204" pitchFamily="34" charset="0"/>
              </a:rPr>
            </a:br>
            <a:r>
              <a:rPr lang="en-US" sz="2800" cap="none" dirty="0">
                <a:latin typeface="Arial" panose="020B0604020202020204" pitchFamily="34" charset="0"/>
                <a:cs typeface="Arial" panose="020B0604020202020204" pitchFamily="34" charset="0"/>
              </a:rPr>
              <a:t>[This is your title slide]</a:t>
            </a:r>
            <a:br>
              <a:rPr lang="en-US" sz="2800" cap="none" dirty="0">
                <a:latin typeface="Arial" panose="020B0604020202020204" pitchFamily="34" charset="0"/>
                <a:cs typeface="Arial" panose="020B0604020202020204" pitchFamily="34" charset="0"/>
              </a:rPr>
            </a:br>
            <a:r>
              <a:rPr lang="en-US" sz="2800" cap="none" dirty="0">
                <a:latin typeface="Arial" panose="020B0604020202020204" pitchFamily="34" charset="0"/>
                <a:cs typeface="Arial" panose="020B0604020202020204" pitchFamily="34" charset="0"/>
              </a:rPr>
              <a:t>By: Your Name</a:t>
            </a:r>
            <a:br>
              <a:rPr lang="en-US" sz="2800" cap="none" dirty="0">
                <a:latin typeface="Arial" panose="020B0604020202020204" pitchFamily="34" charset="0"/>
                <a:cs typeface="Arial" panose="020B0604020202020204" pitchFamily="34" charset="0"/>
              </a:rPr>
            </a:br>
            <a:r>
              <a:rPr lang="en-US" sz="2800" cap="none" dirty="0">
                <a:latin typeface="Arial" panose="020B0604020202020204" pitchFamily="34" charset="0"/>
                <a:cs typeface="Arial" panose="020B0604020202020204" pitchFamily="34" charset="0"/>
              </a:rPr>
              <a:t>MT106: Section X- Unit X </a:t>
            </a:r>
            <a:br>
              <a:rPr lang="en-US" sz="2800" cap="none" dirty="0">
                <a:latin typeface="Arial" panose="020B0604020202020204" pitchFamily="34" charset="0"/>
                <a:cs typeface="Arial" panose="020B0604020202020204" pitchFamily="34" charset="0"/>
              </a:rPr>
            </a:br>
            <a:r>
              <a:rPr lang="en-US" sz="2800" cap="none" dirty="0">
                <a:latin typeface="Arial" panose="020B0604020202020204" pitchFamily="34" charset="0"/>
                <a:cs typeface="Arial" panose="020B0604020202020204" pitchFamily="34" charset="0"/>
              </a:rPr>
              <a:t>Submitted: mo./day/year</a:t>
            </a:r>
          </a:p>
        </p:txBody>
      </p:sp>
    </p:spTree>
    <p:extLst>
      <p:ext uri="{BB962C8B-B14F-4D97-AF65-F5344CB8AC3E}">
        <p14:creationId xmlns:p14="http://schemas.microsoft.com/office/powerpoint/2010/main" val="1897600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D62C0-2A99-4CBE-AD40-F82817100850}"/>
              </a:ext>
            </a:extLst>
          </p:cNvPr>
          <p:cNvSpPr>
            <a:spLocks noGrp="1"/>
          </p:cNvSpPr>
          <p:nvPr>
            <p:ph type="title"/>
          </p:nvPr>
        </p:nvSpPr>
        <p:spPr>
          <a:xfrm>
            <a:off x="1761118" y="639953"/>
            <a:ext cx="7729728" cy="641917"/>
          </a:xfrm>
        </p:spPr>
        <p:txBody>
          <a:bodyPr>
            <a:noAutofit/>
          </a:bodyPr>
          <a:lstStyle/>
          <a:p>
            <a:r>
              <a:rPr lang="en-US" sz="2400" cap="none" dirty="0">
                <a:latin typeface="Arial" panose="020B0604020202020204" pitchFamily="34" charset="0"/>
                <a:cs typeface="Arial" panose="020B0604020202020204" pitchFamily="34" charset="0"/>
              </a:rPr>
              <a:t>Steps for a Great Presentation</a:t>
            </a:r>
          </a:p>
        </p:txBody>
      </p:sp>
      <p:sp>
        <p:nvSpPr>
          <p:cNvPr id="3" name="Content Placeholder 2">
            <a:extLst>
              <a:ext uri="{FF2B5EF4-FFF2-40B4-BE49-F238E27FC236}">
                <a16:creationId xmlns:a16="http://schemas.microsoft.com/office/drawing/2014/main" id="{51A812F2-6709-4CD0-AD5A-5FCA6F525CD2}"/>
              </a:ext>
            </a:extLst>
          </p:cNvPr>
          <p:cNvSpPr>
            <a:spLocks noGrp="1"/>
          </p:cNvSpPr>
          <p:nvPr>
            <p:ph idx="1"/>
          </p:nvPr>
        </p:nvSpPr>
        <p:spPr>
          <a:xfrm>
            <a:off x="819149" y="1612548"/>
            <a:ext cx="10334625" cy="4712051"/>
          </a:xfrm>
          <a:solidFill>
            <a:schemeClr val="accent1">
              <a:lumMod val="40000"/>
              <a:lumOff val="60000"/>
            </a:schemeClr>
          </a:solidFill>
        </p:spPr>
        <p:txBody>
          <a:bodyPr>
            <a:normAutofit/>
          </a:bodyPr>
          <a:lstStyle/>
          <a:p>
            <a:r>
              <a:rPr lang="en-US" sz="2400" dirty="0">
                <a:latin typeface="Arial" panose="020B0604020202020204" pitchFamily="34" charset="0"/>
                <a:cs typeface="Arial" panose="020B0604020202020204" pitchFamily="34" charset="0"/>
              </a:rPr>
              <a:t>Select “Design” in the top left tab area and choose a template.</a:t>
            </a:r>
          </a:p>
          <a:p>
            <a:r>
              <a:rPr lang="en-US" sz="2400" dirty="0">
                <a:latin typeface="Arial" panose="020B0604020202020204" pitchFamily="34" charset="0"/>
                <a:cs typeface="Arial" panose="020B0604020202020204" pitchFamily="34" charset="0"/>
              </a:rPr>
              <a:t>Use Ariel or a sans serif font using 24 or 28-sized font on the home tab (see the screen shot—select the tiny right arrow). </a:t>
            </a:r>
          </a:p>
          <a:p>
            <a:r>
              <a:rPr lang="en-US" sz="2400" dirty="0">
                <a:latin typeface="Arial" panose="020B0604020202020204" pitchFamily="34" charset="0"/>
                <a:cs typeface="Arial" panose="020B0604020202020204" pitchFamily="34" charset="0"/>
              </a:rPr>
              <a:t>Use bulleted points (4–6).</a:t>
            </a:r>
          </a:p>
          <a:p>
            <a:r>
              <a:rPr lang="en-US" sz="2400" dirty="0">
                <a:latin typeface="Arial" panose="020B0604020202020204" pitchFamily="34" charset="0"/>
                <a:cs typeface="Arial" panose="020B0604020202020204" pitchFamily="34" charset="0"/>
              </a:rPr>
              <a:t>To add space below or above any line of type, select the small arrow to the right of “Paragraph” (in the menu bar).</a:t>
            </a:r>
          </a:p>
          <a:p>
            <a:r>
              <a:rPr lang="en-US" sz="2400" dirty="0">
                <a:latin typeface="Arial" panose="020B0604020202020204" pitchFamily="34" charset="0"/>
                <a:cs typeface="Arial" panose="020B0604020202020204" pitchFamily="34" charset="0"/>
              </a:rPr>
              <a:t>Put any notes explaining any of the bulleted points below the slide.</a:t>
            </a:r>
          </a:p>
          <a:p>
            <a:pPr marL="0" indent="0">
              <a:buNone/>
            </a:pPr>
            <a:endParaRPr lang="en-US" sz="2400" dirty="0">
              <a:latin typeface="Arial" panose="020B0604020202020204" pitchFamily="34" charset="0"/>
              <a:cs typeface="Arial" panose="020B0604020202020204" pitchFamily="34" charset="0"/>
            </a:endParaRPr>
          </a:p>
        </p:txBody>
      </p:sp>
      <p:pic>
        <p:nvPicPr>
          <p:cNvPr id="4" name="Picture 3" descr="Screenshot of text directions for changing the font.">
            <a:extLst>
              <a:ext uri="{FF2B5EF4-FFF2-40B4-BE49-F238E27FC236}">
                <a16:creationId xmlns:a16="http://schemas.microsoft.com/office/drawing/2014/main" id="{D5151FD0-0997-49B9-B145-93D715E66304}"/>
              </a:ext>
            </a:extLst>
          </p:cNvPr>
          <p:cNvPicPr>
            <a:picLocks noChangeAspect="1"/>
          </p:cNvPicPr>
          <p:nvPr/>
        </p:nvPicPr>
        <p:blipFill>
          <a:blip r:embed="rId3"/>
          <a:stretch>
            <a:fillRect/>
          </a:stretch>
        </p:blipFill>
        <p:spPr>
          <a:xfrm>
            <a:off x="8357371" y="2592212"/>
            <a:ext cx="2533650" cy="923925"/>
          </a:xfrm>
          <a:prstGeom prst="rect">
            <a:avLst/>
          </a:prstGeom>
        </p:spPr>
      </p:pic>
    </p:spTree>
    <p:extLst>
      <p:ext uri="{BB962C8B-B14F-4D97-AF65-F5344CB8AC3E}">
        <p14:creationId xmlns:p14="http://schemas.microsoft.com/office/powerpoint/2010/main" val="1030194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B9B3B-25A3-43FB-B191-CDFF3818BF59}"/>
              </a:ext>
            </a:extLst>
          </p:cNvPr>
          <p:cNvSpPr>
            <a:spLocks noGrp="1"/>
          </p:cNvSpPr>
          <p:nvPr>
            <p:ph type="title"/>
          </p:nvPr>
        </p:nvSpPr>
        <p:spPr>
          <a:xfrm>
            <a:off x="2130652" y="291452"/>
            <a:ext cx="7729728" cy="851548"/>
          </a:xfrm>
        </p:spPr>
        <p:txBody>
          <a:bodyPr>
            <a:normAutofit fontScale="90000"/>
          </a:bodyPr>
          <a:lstStyle/>
          <a:p>
            <a:r>
              <a:rPr lang="en-US" dirty="0"/>
              <a:t>Checklist for a Better Presentation</a:t>
            </a:r>
          </a:p>
        </p:txBody>
      </p:sp>
      <p:sp>
        <p:nvSpPr>
          <p:cNvPr id="3" name="Content Placeholder 2">
            <a:extLst>
              <a:ext uri="{FF2B5EF4-FFF2-40B4-BE49-F238E27FC236}">
                <a16:creationId xmlns:a16="http://schemas.microsoft.com/office/drawing/2014/main" id="{8820F3F6-33FB-45B5-95C1-0EDDEB2E9FD4}"/>
              </a:ext>
            </a:extLst>
          </p:cNvPr>
          <p:cNvSpPr>
            <a:spLocks noGrp="1"/>
          </p:cNvSpPr>
          <p:nvPr>
            <p:ph idx="1"/>
          </p:nvPr>
        </p:nvSpPr>
        <p:spPr>
          <a:xfrm>
            <a:off x="814440" y="1458908"/>
            <a:ext cx="10239270" cy="4688540"/>
          </a:xfrm>
          <a:solidFill>
            <a:schemeClr val="accent1">
              <a:lumMod val="40000"/>
              <a:lumOff val="60000"/>
            </a:schemeClr>
          </a:solidFill>
        </p:spPr>
        <p:txBody>
          <a:bodyPr>
            <a:normAutofit/>
          </a:bodyPr>
          <a:lstStyle/>
          <a:p>
            <a:r>
              <a:rPr lang="en-US" sz="2400" dirty="0">
                <a:latin typeface="Arial" panose="020B0604020202020204" pitchFamily="34" charset="0"/>
                <a:cs typeface="Arial" panose="020B0604020202020204" pitchFamily="34" charset="0"/>
              </a:rPr>
              <a:t>Does the title slide identify the title, the author(s) name, date, and if pertinent, the class, section, and unit?</a:t>
            </a:r>
          </a:p>
          <a:p>
            <a:r>
              <a:rPr lang="en-US" sz="2400" dirty="0">
                <a:latin typeface="Arial" panose="020B0604020202020204" pitchFamily="34" charset="0"/>
                <a:cs typeface="Arial" panose="020B0604020202020204" pitchFamily="34" charset="0"/>
              </a:rPr>
              <a:t>Is it easy to read? Is the font point size the right size and consistent?</a:t>
            </a:r>
          </a:p>
          <a:p>
            <a:r>
              <a:rPr lang="en-US" sz="2400" dirty="0">
                <a:latin typeface="Arial" panose="020B0604020202020204" pitchFamily="34" charset="0"/>
                <a:cs typeface="Arial" panose="020B0604020202020204" pitchFamily="34" charset="0"/>
              </a:rPr>
              <a:t>Is there a title at the top of each slide?</a:t>
            </a:r>
          </a:p>
          <a:p>
            <a:r>
              <a:rPr lang="en-US" sz="2400" dirty="0">
                <a:latin typeface="Arial" panose="020B0604020202020204" pitchFamily="34" charset="0"/>
                <a:cs typeface="Arial" panose="020B0604020202020204" pitchFamily="34" charset="0"/>
              </a:rPr>
              <a:t>Are there 4–6 short bulleted points on the slide?</a:t>
            </a:r>
          </a:p>
          <a:p>
            <a:r>
              <a:rPr lang="en-US" sz="2400" dirty="0">
                <a:latin typeface="Arial" panose="020B0604020202020204" pitchFamily="34" charset="0"/>
                <a:cs typeface="Arial" panose="020B0604020202020204" pitchFamily="34" charset="0"/>
              </a:rPr>
              <a:t>Are there additional notes to explain the bulleted points?</a:t>
            </a:r>
          </a:p>
          <a:p>
            <a:pPr marL="280988" indent="-280988"/>
            <a:r>
              <a:rPr lang="en-US" sz="2400" dirty="0">
                <a:latin typeface="Arial" panose="020B0604020202020204" pitchFamily="34" charset="0"/>
                <a:cs typeface="Arial" panose="020B0604020202020204" pitchFamily="34" charset="0"/>
              </a:rPr>
              <a:t>Is there a final slide with the references used based on the in-text citations in the presentation?</a:t>
            </a:r>
          </a:p>
        </p:txBody>
      </p:sp>
    </p:spTree>
    <p:extLst>
      <p:ext uri="{BB962C8B-B14F-4D97-AF65-F5344CB8AC3E}">
        <p14:creationId xmlns:p14="http://schemas.microsoft.com/office/powerpoint/2010/main" val="182624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D62C0-2A99-4CBE-AD40-F82817100850}"/>
              </a:ext>
            </a:extLst>
          </p:cNvPr>
          <p:cNvSpPr>
            <a:spLocks noGrp="1"/>
          </p:cNvSpPr>
          <p:nvPr>
            <p:ph type="title"/>
          </p:nvPr>
        </p:nvSpPr>
        <p:spPr>
          <a:xfrm>
            <a:off x="1761118" y="639953"/>
            <a:ext cx="7729728" cy="641917"/>
          </a:xfrm>
        </p:spPr>
        <p:txBody>
          <a:bodyPr>
            <a:normAutofit fontScale="90000"/>
          </a:bodyPr>
          <a:lstStyle/>
          <a:p>
            <a:r>
              <a:rPr lang="en-US" sz="2700" cap="none" dirty="0">
                <a:latin typeface="Arial" panose="020B0604020202020204" pitchFamily="34" charset="0"/>
                <a:cs typeface="Arial" panose="020B0604020202020204" pitchFamily="34" charset="0"/>
              </a:rPr>
              <a:t>References</a:t>
            </a:r>
            <a:br>
              <a:rPr lang="en-US" cap="none" dirty="0">
                <a:latin typeface="Arial" panose="020B0604020202020204" pitchFamily="34" charset="0"/>
                <a:cs typeface="Arial" panose="020B0604020202020204" pitchFamily="34" charset="0"/>
              </a:rPr>
            </a:br>
            <a:endParaRPr lang="en-US" sz="1300"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1A812F2-6709-4CD0-AD5A-5FCA6F525CD2}"/>
              </a:ext>
            </a:extLst>
          </p:cNvPr>
          <p:cNvSpPr>
            <a:spLocks noGrp="1"/>
          </p:cNvSpPr>
          <p:nvPr>
            <p:ph idx="1"/>
          </p:nvPr>
        </p:nvSpPr>
        <p:spPr>
          <a:xfrm>
            <a:off x="714375" y="1612549"/>
            <a:ext cx="10496549" cy="3101983"/>
          </a:xfrm>
          <a:solidFill>
            <a:schemeClr val="accent1">
              <a:lumMod val="40000"/>
              <a:lumOff val="60000"/>
            </a:schemeClr>
          </a:solidFill>
        </p:spPr>
        <p:txBody>
          <a:bodyPr>
            <a:normAutofit/>
          </a:bodyPr>
          <a:lstStyle/>
          <a:p>
            <a:pPr marL="571500" indent="-571500">
              <a:buNone/>
            </a:pPr>
            <a:r>
              <a:rPr lang="en-US" sz="2400" dirty="0">
                <a:latin typeface="Arial" panose="020B0604020202020204" pitchFamily="34" charset="0"/>
                <a:cs typeface="Arial" panose="020B0604020202020204" pitchFamily="34" charset="0"/>
              </a:rPr>
              <a:t>Purdue University Global. (n.d.). </a:t>
            </a:r>
            <a:r>
              <a:rPr lang="en-US" sz="2400" i="1" dirty="0">
                <a:latin typeface="Arial" panose="020B0604020202020204" pitchFamily="34" charset="0"/>
                <a:cs typeface="Arial" panose="020B0604020202020204" pitchFamily="34" charset="0"/>
              </a:rPr>
              <a:t>Using sources &amp; APA style</a:t>
            </a:r>
            <a:r>
              <a:rPr lang="en-US" sz="2400" dirty="0">
                <a:latin typeface="Arial" panose="020B0604020202020204" pitchFamily="34" charset="0"/>
                <a:cs typeface="Arial" panose="020B0604020202020204" pitchFamily="34" charset="0"/>
              </a:rPr>
              <a:t>. Academic Success &amp; Writing Resources Center &amp; Blog. https://purdueglobalwriting.center/apa-style</a:t>
            </a:r>
          </a:p>
          <a:p>
            <a:pPr marL="0" indent="0">
              <a:buNone/>
            </a:pPr>
            <a:br>
              <a:rPr lang="en-US" sz="2400" dirty="0"/>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192798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63</TotalTime>
  <Words>316</Words>
  <Application>Microsoft Office PowerPoint</Application>
  <PresentationFormat>Widescreen</PresentationFormat>
  <Paragraphs>23</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Gill Sans MT</vt:lpstr>
      <vt:lpstr>Parcel</vt:lpstr>
      <vt:lpstr>Professional Presentations  [This is your title slide] By: Your Name MT106: Section X- Unit X  Submitted: mo./day/year</vt:lpstr>
      <vt:lpstr>Steps for a Great Presentation</vt:lpstr>
      <vt:lpstr>Checklist for a Better Presentation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Presentations</dc:title>
  <dc:creator>Dee Scott Valdez</dc:creator>
  <cp:lastModifiedBy>Dee Scott Valdez</cp:lastModifiedBy>
  <cp:revision>21</cp:revision>
  <dcterms:created xsi:type="dcterms:W3CDTF">2022-06-09T22:34:48Z</dcterms:created>
  <dcterms:modified xsi:type="dcterms:W3CDTF">2024-03-21T16:55:50Z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