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58167" autoAdjust="0"/>
  </p:normalViewPr>
  <p:slideViewPr>
    <p:cSldViewPr snapToGrid="0">
      <p:cViewPr varScale="1">
        <p:scale>
          <a:sx n="64" d="100"/>
          <a:sy n="64" d="100"/>
        </p:scale>
        <p:origin x="21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8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2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2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83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8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9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9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0814-9023-44D8-9C59-8F8F244F3B16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908E0-2F29-4AD7-B392-07B6C8D10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250D-C354-4009-9E1E-B996EFD01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52" y="-2012648"/>
            <a:ext cx="12419389" cy="4567137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Georgia" panose="02040502050405020303" pitchFamily="18" charset="0"/>
              </a:rPr>
              <a:t>MT140: Introduction to Management</a:t>
            </a:r>
            <a:br>
              <a:rPr lang="en-US" sz="4400" b="1" dirty="0">
                <a:latin typeface="Georgia" panose="02040502050405020303" pitchFamily="18" charset="0"/>
              </a:rPr>
            </a:br>
            <a:r>
              <a:rPr lang="en-US" sz="4400" b="1" dirty="0">
                <a:latin typeface="Georgia" panose="02040502050405020303" pitchFamily="18" charset="0"/>
              </a:rPr>
              <a:t>Your Name Here</a:t>
            </a:r>
            <a:br>
              <a:rPr lang="en-US" sz="4400" b="1" dirty="0">
                <a:latin typeface="Georgia" panose="02040502050405020303" pitchFamily="18" charset="0"/>
              </a:rPr>
            </a:br>
            <a:r>
              <a:rPr lang="en-US" sz="4400" b="1" dirty="0">
                <a:latin typeface="Georgia" panose="02040502050405020303" pitchFamily="18" charset="0"/>
              </a:rPr>
              <a:t>Company selected in Unit 1</a:t>
            </a:r>
          </a:p>
        </p:txBody>
      </p:sp>
    </p:spTree>
    <p:extLst>
      <p:ext uri="{BB962C8B-B14F-4D97-AF65-F5344CB8AC3E}">
        <p14:creationId xmlns:p14="http://schemas.microsoft.com/office/powerpoint/2010/main" val="73286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3A0C-A80A-4226-B22B-6B3985BF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POLC</a:t>
            </a:r>
          </a:p>
        </p:txBody>
      </p:sp>
    </p:spTree>
    <p:extLst>
      <p:ext uri="{BB962C8B-B14F-4D97-AF65-F5344CB8AC3E}">
        <p14:creationId xmlns:p14="http://schemas.microsoft.com/office/powerpoint/2010/main" val="62415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3A0C-A80A-4226-B22B-6B3985BF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4931" y="574987"/>
            <a:ext cx="121920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Georgia" panose="02040502050405020303" pitchFamily="18" charset="0"/>
              </a:rPr>
              <a:t>Company Overview</a:t>
            </a:r>
            <a:br>
              <a:rPr lang="en-US" sz="4000" b="1" dirty="0">
                <a:latin typeface="Georgia" panose="02040502050405020303" pitchFamily="18" charset="0"/>
              </a:rPr>
            </a:br>
            <a:r>
              <a:rPr lang="en-US" sz="4000" b="1" dirty="0">
                <a:latin typeface="Georgia" panose="02040502050405020303" pitchFamily="18" charset="0"/>
              </a:rPr>
              <a:t>Mission Statement</a:t>
            </a:r>
            <a:br>
              <a:rPr lang="en-US" sz="4000" b="1" dirty="0">
                <a:latin typeface="Georgia" panose="02040502050405020303" pitchFamily="18" charset="0"/>
              </a:rPr>
            </a:br>
            <a:r>
              <a:rPr lang="en-US" sz="4000" b="1" dirty="0">
                <a:latin typeface="Georgia" panose="02040502050405020303" pitchFamily="18" charset="0"/>
              </a:rPr>
              <a:t>Vision Statement</a:t>
            </a:r>
            <a:br>
              <a:rPr lang="en-US" sz="4000" b="1" dirty="0">
                <a:latin typeface="Georgia" panose="02040502050405020303" pitchFamily="18" charset="0"/>
              </a:rPr>
            </a:br>
            <a:r>
              <a:rPr lang="en-US" sz="4000" b="1" dirty="0">
                <a:latin typeface="Georgia" panose="02040502050405020303" pitchFamily="18" charset="0"/>
              </a:rPr>
              <a:t>Values of the Company</a:t>
            </a:r>
          </a:p>
        </p:txBody>
      </p:sp>
    </p:spTree>
    <p:extLst>
      <p:ext uri="{BB962C8B-B14F-4D97-AF65-F5344CB8AC3E}">
        <p14:creationId xmlns:p14="http://schemas.microsoft.com/office/powerpoint/2010/main" val="423234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3A0C-A80A-4226-B22B-6B3985BF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1" dirty="0">
                <a:latin typeface="Georgia" panose="02040502050405020303" pitchFamily="18" charset="0"/>
              </a:rPr>
              <a:t>Strategic Planning (Goal, Manager &amp; Power)</a:t>
            </a:r>
            <a:br>
              <a:rPr lang="en-US" b="1" dirty="0">
                <a:latin typeface="Georgia" panose="02040502050405020303" pitchFamily="18" charset="0"/>
              </a:rPr>
            </a:b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35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3A0C-A80A-4226-B22B-6B3985BF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1" dirty="0">
                <a:latin typeface="Georgia" panose="02040502050405020303" pitchFamily="18" charset="0"/>
              </a:rPr>
              <a:t>Tactical Planning (Goal, Manager &amp; Power)</a:t>
            </a:r>
            <a:br>
              <a:rPr lang="en-US" b="1" dirty="0">
                <a:latin typeface="Georgia" panose="02040502050405020303" pitchFamily="18" charset="0"/>
              </a:rPr>
            </a:b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1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3A0C-A80A-4226-B22B-6B3985BF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b="1" dirty="0">
                <a:latin typeface="Georgia" panose="02040502050405020303" pitchFamily="18" charset="0"/>
              </a:rPr>
              <a:t>Operational Planning (Goal, Manager &amp; Power</a:t>
            </a:r>
            <a:r>
              <a:rPr lang="en-US" sz="3600" b="0" dirty="0">
                <a:latin typeface="Georgia" panose="02040502050405020303" pitchFamily="18" charset="0"/>
              </a:rPr>
              <a:t>)</a:t>
            </a:r>
            <a:br>
              <a:rPr lang="en-US" sz="4400" b="0" dirty="0">
                <a:latin typeface="Georgia" panose="02040502050405020303" pitchFamily="18" charset="0"/>
              </a:rPr>
            </a:br>
            <a:endParaRPr lang="en-US" sz="4400" b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2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3A0C-A80A-4226-B22B-6B3985BF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Georgia" panose="02040502050405020303" pitchFamily="18" charset="0"/>
              </a:rPr>
              <a:t>Bureaucratic Control</a:t>
            </a:r>
          </a:p>
        </p:txBody>
      </p:sp>
    </p:spTree>
    <p:extLst>
      <p:ext uri="{BB962C8B-B14F-4D97-AF65-F5344CB8AC3E}">
        <p14:creationId xmlns:p14="http://schemas.microsoft.com/office/powerpoint/2010/main" val="69454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93A0C-A80A-4226-B22B-6B3985BF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Georgia" panose="02040502050405020303" pitchFamily="18" charset="0"/>
              </a:rPr>
              <a:t>References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EFDDBD-A926-44E9-A083-28587CC4A98F}"/>
              </a:ext>
            </a:extLst>
          </p:cNvPr>
          <p:cNvSpPr txBox="1"/>
          <p:nvPr/>
        </p:nvSpPr>
        <p:spPr>
          <a:xfrm>
            <a:off x="580571" y="2164807"/>
            <a:ext cx="110308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effectLst/>
                <a:latin typeface="Georgia" panose="02040502050405020303" pitchFamily="18" charset="0"/>
              </a:rPr>
              <a:t>Bateman, T. S., &amp; Konopaske, R. (2022). </a:t>
            </a:r>
            <a:r>
              <a:rPr lang="en-US" i="1" dirty="0">
                <a:effectLst/>
                <a:latin typeface="Georgia" panose="02040502050405020303" pitchFamily="18" charset="0"/>
              </a:rPr>
              <a:t>M: Management</a:t>
            </a:r>
            <a:r>
              <a:rPr lang="en-US" dirty="0">
                <a:effectLst/>
                <a:latin typeface="Georgia" panose="02040502050405020303" pitchFamily="18" charset="0"/>
              </a:rPr>
              <a:t>. McGraw Hill LLC. </a:t>
            </a:r>
          </a:p>
        </p:txBody>
      </p:sp>
    </p:spTree>
    <p:extLst>
      <p:ext uri="{BB962C8B-B14F-4D97-AF65-F5344CB8AC3E}">
        <p14:creationId xmlns:p14="http://schemas.microsoft.com/office/powerpoint/2010/main" val="109769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84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Office Theme</vt:lpstr>
      <vt:lpstr>MT140: Introduction to Management Your Name Here Company selected in Unit 1</vt:lpstr>
      <vt:lpstr>POLC</vt:lpstr>
      <vt:lpstr>Company Overview Mission Statement Vision Statement Values of the Company</vt:lpstr>
      <vt:lpstr>Strategic Planning (Goal, Manager &amp; Power) </vt:lpstr>
      <vt:lpstr>Tactical Planning (Goal, Manager &amp; Power) </vt:lpstr>
      <vt:lpstr>Operational Planning (Goal, Manager &amp; Power) </vt:lpstr>
      <vt:lpstr>Bureaucratic Control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MT140: Introduction to Management Julie Dort Conagra</dc:title>
  <dc:creator>Hamilton-Dort, Julie</dc:creator>
  <cp:lastModifiedBy>Hamilton-Dort, Julie</cp:lastModifiedBy>
  <cp:revision>7</cp:revision>
  <dcterms:created xsi:type="dcterms:W3CDTF">2021-07-07T15:35:38Z</dcterms:created>
  <dcterms:modified xsi:type="dcterms:W3CDTF">2023-08-21T17:29:24Z</dcterms:modified>
</cp:coreProperties>
</file>