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32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1ED31687-EA21-4861-A4B7-E15643A226CA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EFDB5A58-A532-4D8D-B73D-A9389D9037E1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31687-EA21-4861-A4B7-E15643A226CA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5A58-A532-4D8D-B73D-A9389D9037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31687-EA21-4861-A4B7-E15643A226CA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5A58-A532-4D8D-B73D-A9389D9037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31687-EA21-4861-A4B7-E15643A226CA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5A58-A532-4D8D-B73D-A9389D9037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31687-EA21-4861-A4B7-E15643A226CA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5A58-A532-4D8D-B73D-A9389D9037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31687-EA21-4861-A4B7-E15643A226CA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5A58-A532-4D8D-B73D-A9389D9037E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31687-EA21-4861-A4B7-E15643A226CA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5A58-A532-4D8D-B73D-A9389D9037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31687-EA21-4861-A4B7-E15643A226CA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5A58-A532-4D8D-B73D-A9389D9037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31687-EA21-4861-A4B7-E15643A226CA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5A58-A532-4D8D-B73D-A9389D9037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31687-EA21-4861-A4B7-E15643A226CA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5A58-A532-4D8D-B73D-A9389D9037E1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31687-EA21-4861-A4B7-E15643A226CA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5A58-A532-4D8D-B73D-A9389D9037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ED31687-EA21-4861-A4B7-E15643A226CA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EFDB5A58-A532-4D8D-B73D-A9389D9037E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48200" y="2362200"/>
            <a:ext cx="3541955" cy="2083160"/>
          </a:xfrm>
          <a:ln>
            <a:solidFill>
              <a:schemeClr val="accent1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Team </a:t>
            </a:r>
            <a:r>
              <a:rPr lang="en-US" sz="3100" dirty="0" smtClean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en-US" sz="3100" i="1" dirty="0" smtClean="0">
                <a:solidFill>
                  <a:schemeClr val="accent1">
                    <a:lumMod val="50000"/>
                  </a:schemeClr>
                </a:solidFill>
              </a:rPr>
              <a:t>place letter here</a:t>
            </a:r>
            <a:r>
              <a:rPr lang="en-US" sz="3100" dirty="0" smtClean="0">
                <a:solidFill>
                  <a:schemeClr val="accent1">
                    <a:lumMod val="50000"/>
                  </a:schemeClr>
                </a:solidFill>
              </a:rPr>
              <a:t>)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Assignment </a:t>
            </a:r>
            <a:b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Unit 6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MT302</a:t>
            </a:r>
          </a:p>
          <a:p>
            <a:endParaRPr lang="en-US" b="1" dirty="0"/>
          </a:p>
          <a:p>
            <a:r>
              <a:rPr lang="en-US" b="1" smtClean="0"/>
              <a:t>Submitted: </a:t>
            </a:r>
            <a:r>
              <a:rPr lang="en-US" smtClean="0"/>
              <a:t>  /  /</a:t>
            </a:r>
            <a:endParaRPr lang="en-US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66582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09402"/>
            <a:ext cx="7024744" cy="116126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96182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01723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90516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48876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67072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801136"/>
          </a:xfrm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981200"/>
            <a:ext cx="6777317" cy="3851429"/>
          </a:xfrm>
        </p:spPr>
        <p:txBody>
          <a:bodyPr/>
          <a:lstStyle/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37922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189484"/>
              </p:ext>
            </p:extLst>
          </p:nvPr>
        </p:nvGraphicFramePr>
        <p:xfrm>
          <a:off x="457199" y="381000"/>
          <a:ext cx="8305801" cy="6248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60986"/>
                <a:gridCol w="1596192"/>
                <a:gridCol w="2305423"/>
                <a:gridCol w="1081343"/>
                <a:gridCol w="1661857"/>
              </a:tblGrid>
              <a:tr h="80264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Team Letter:  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1601" marR="4160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Individual Team Member Name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1601" marR="4160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Responsibility 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1601" marR="4160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Completed  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yes/no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1601" marR="4160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Collaborated with  team members on 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individual assigned 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section 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this project.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1601" marR="41601" marT="0" marB="0"/>
                </a:tc>
              </a:tr>
              <a:tr h="81227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Team Member#1: 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1601" marR="4160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1601" marR="4160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1601" marR="4160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1601" marR="4160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1601" marR="41601" marT="0" marB="0"/>
                </a:tc>
              </a:tr>
              <a:tr h="127774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Team Member #2: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1601" marR="4160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1601" marR="4160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1601" marR="4160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1601" marR="4160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1601" marR="41601" marT="0" marB="0"/>
                </a:tc>
              </a:tr>
              <a:tr h="9092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Team Member #3: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1601" marR="4160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1601" marR="41601" marT="0" marB="0"/>
                </a:tc>
                <a:tc>
                  <a:txBody>
                    <a:bodyPr/>
                    <a:lstStyle/>
                    <a:p>
                      <a:pPr marL="2540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1601" marR="4160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1601" marR="4160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1601" marR="41601" marT="0" marB="0"/>
                </a:tc>
              </a:tr>
              <a:tr h="72499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Team Member #4: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1601" marR="4160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1601" marR="4160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1601" marR="4160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1601" marR="4160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1601" marR="41601" marT="0" marB="0"/>
                </a:tc>
              </a:tr>
              <a:tr h="9092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Team Member #5: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1601" marR="4160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1601" marR="4160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1601" marR="4160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1601" marR="4160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1601" marR="41601" marT="0" marB="0"/>
                </a:tc>
              </a:tr>
              <a:tr h="81227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Team Member #6: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1601" marR="4160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1601" marR="4160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1601" marR="4160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1601" marR="4160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1601" marR="41601" marT="0" marB="0"/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555621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8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129</TotalTime>
  <Words>63</Words>
  <Application>Microsoft Office PowerPoint</Application>
  <PresentationFormat>On-screen Show (4:3)</PresentationFormat>
  <Paragraphs>34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Century Gothic</vt:lpstr>
      <vt:lpstr>Wingdings 2</vt:lpstr>
      <vt:lpstr>Austin</vt:lpstr>
      <vt:lpstr>Team (place letter here) Assignment  Unit 6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References</vt:lpstr>
      <vt:lpstr>PowerPoint Presentation</vt:lpstr>
    </vt:vector>
  </TitlesOfParts>
  <Company>Kaplan Higher Education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Team (place letter here ) Assignment  Unit 6</dc:title>
  <dc:creator>DValdez</dc:creator>
  <cp:lastModifiedBy>Dee Scott Valdez</cp:lastModifiedBy>
  <cp:revision>12</cp:revision>
  <dcterms:created xsi:type="dcterms:W3CDTF">2014-02-05T20:24:22Z</dcterms:created>
  <dcterms:modified xsi:type="dcterms:W3CDTF">2017-05-25T22:02:49Z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5FE0C8DA-67D3-422C-9E71-7EB006B67428</vt:lpwstr>
  </property>
  <property fmtid="{D5CDD505-2E9C-101B-9397-08002B2CF9AE}" pid="3" name="ArticulatePath">
    <vt:lpwstr>Unit 6 Team Assignment PPT Template</vt:lpwstr>
  </property>
</Properties>
</file>