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ED31687-EA21-4861-A4B7-E15643A226CA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FDB5A58-A532-4D8D-B73D-A9389D9037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am (please letter of team here) Assignment Unit 6 &#10;Team member names listed here&#10;" title="Slide 1 Textbox: Team members "/>
          <p:cNvSpPr>
            <a:spLocks noGrp="1"/>
          </p:cNvSpPr>
          <p:nvPr>
            <p:ph type="ctrTitle"/>
          </p:nvPr>
        </p:nvSpPr>
        <p:spPr>
          <a:xfrm>
            <a:off x="990600" y="2286000"/>
            <a:ext cx="7162800" cy="238796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Team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200" i="1" dirty="0" smtClean="0">
                <a:solidFill>
                  <a:schemeClr val="accent1">
                    <a:lumMod val="50000"/>
                  </a:schemeClr>
                </a:solidFill>
              </a:rPr>
              <a:t>place letter here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  <a:b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Assignment Unit 6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Team Members:  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Team member names listed here</a:t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 descr="MT302 Purdue University Global&#10;Simitted: Insert date. xx/xx/xxxx" title="Slide 1 2nd textbox "/>
          <p:cNvSpPr>
            <a:spLocks noGrp="1"/>
          </p:cNvSpPr>
          <p:nvPr>
            <p:ph type="subTitle" idx="1"/>
          </p:nvPr>
        </p:nvSpPr>
        <p:spPr>
          <a:xfrm>
            <a:off x="4648200" y="4724400"/>
            <a:ext cx="3309803" cy="1260629"/>
          </a:xfrm>
        </p:spPr>
        <p:txBody>
          <a:bodyPr/>
          <a:lstStyle/>
          <a:p>
            <a:r>
              <a:rPr lang="en-US" b="1" dirty="0" smtClean="0"/>
              <a:t>MT302</a:t>
            </a:r>
          </a:p>
          <a:p>
            <a:r>
              <a:rPr lang="en-US" b="1" dirty="0" smtClean="0"/>
              <a:t>Purdue University Global</a:t>
            </a:r>
            <a:endParaRPr lang="en-US" b="1" dirty="0"/>
          </a:p>
          <a:p>
            <a:r>
              <a:rPr lang="en-US" b="1" dirty="0" smtClean="0"/>
              <a:t>Submitted: </a:t>
            </a:r>
            <a:r>
              <a:rPr lang="en-US" dirty="0" smtClean="0"/>
              <a:t>  /  /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58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10 title te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10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8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11 Title te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11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707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References" title="Slide 12 Title textbox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801136"/>
          </a:xfrm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sz="3200" dirty="0" smtClean="0"/>
              <a:t>References</a:t>
            </a:r>
            <a:endParaRPr lang="en-US" sz="3200" dirty="0"/>
          </a:p>
        </p:txBody>
      </p:sp>
      <p:sp>
        <p:nvSpPr>
          <p:cNvPr id="3" name="Content Placeholder 2" descr="Click to add references" title="Slide 12 Content textbox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792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2 title textbox"/>
          <p:cNvSpPr>
            <a:spLocks noGrp="1"/>
          </p:cNvSpPr>
          <p:nvPr>
            <p:ph type="title"/>
          </p:nvPr>
        </p:nvSpPr>
        <p:spPr>
          <a:xfrm>
            <a:off x="1043490" y="1009402"/>
            <a:ext cx="7024744" cy="1161261"/>
          </a:xfrm>
        </p:spPr>
        <p:txBody>
          <a:bodyPr>
            <a:normAutofit/>
          </a:bodyPr>
          <a:lstStyle/>
          <a:p>
            <a:r>
              <a:rPr lang="en-US" sz="2400" dirty="0"/>
              <a:t>Add title here</a:t>
            </a:r>
            <a:endParaRPr lang="en-US" sz="2400" dirty="0"/>
          </a:p>
        </p:txBody>
      </p:sp>
      <p:sp>
        <p:nvSpPr>
          <p:cNvPr id="3" name="Content Placeholder 2" descr="Click to add ttext" title="Slide 2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618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3 Title Te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3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188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4 Title te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4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843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5 Title Te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5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364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6 Title tez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6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8396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7 Title te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7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097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8 Title Te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8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17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lick to add title" title="Slide 9 Title textbox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Add title here</a:t>
            </a:r>
            <a:endParaRPr lang="en-US" sz="3200" dirty="0"/>
          </a:p>
        </p:txBody>
      </p:sp>
      <p:sp>
        <p:nvSpPr>
          <p:cNvPr id="3" name="Content Placeholder 2" descr="Click to add text" title="Slide 9 Content textbox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51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</TotalTime>
  <Words>47</Words>
  <Application>Microsoft Office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Austin</vt:lpstr>
      <vt:lpstr>                               Team (place letter here)                                                    Assignment Unit 6 Team Members:   Team member names listed here   </vt:lpstr>
      <vt:lpstr>Add title here</vt:lpstr>
      <vt:lpstr>Add title here</vt:lpstr>
      <vt:lpstr>Add title here</vt:lpstr>
      <vt:lpstr>Add title here</vt:lpstr>
      <vt:lpstr>Add title here</vt:lpstr>
      <vt:lpstr>Add title here</vt:lpstr>
      <vt:lpstr>Add title here</vt:lpstr>
      <vt:lpstr>Add title here</vt:lpstr>
      <vt:lpstr>Add title here</vt:lpstr>
      <vt:lpstr>Add title here</vt:lpstr>
      <vt:lpstr>                References</vt:lpstr>
    </vt:vector>
  </TitlesOfParts>
  <Company>Kaplan Higher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(place letter here ) Assignment  Unit 6</dc:title>
  <dc:creator>DValdez</dc:creator>
  <cp:lastModifiedBy>SV for Purdue Global</cp:lastModifiedBy>
  <cp:revision>17</cp:revision>
  <dcterms:created xsi:type="dcterms:W3CDTF">2014-02-05T20:24:22Z</dcterms:created>
  <dcterms:modified xsi:type="dcterms:W3CDTF">2018-11-19T18:15:54Z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5FE0C8DA-67D3-422C-9E71-7EB006B67428</vt:lpwstr>
  </property>
  <property fmtid="{D5CDD505-2E9C-101B-9397-08002B2CF9AE}" pid="3" name="ArticulatePath">
    <vt:lpwstr>Unit 6 Team Assignment PPT Template</vt:lpwstr>
  </property>
</Properties>
</file>