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1" r:id="rId3"/>
    <p:sldId id="258" r:id="rId4"/>
    <p:sldId id="259" r:id="rId5"/>
    <p:sldId id="260" r:id="rId6"/>
    <p:sldId id="270" r:id="rId7"/>
    <p:sldId id="272" r:id="rId8"/>
    <p:sldId id="273" r:id="rId9"/>
    <p:sldId id="274" r:id="rId10"/>
    <p:sldId id="265" r:id="rId11"/>
    <p:sldId id="275" r:id="rId12"/>
    <p:sldId id="267" r:id="rId13"/>
  </p:sldIdLst>
  <p:sldSz cx="9144000" cy="6858000" type="screen4x3"/>
  <p:notesSz cx="9144000" cy="6858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09" autoAdjust="0"/>
  </p:normalViewPr>
  <p:slideViewPr>
    <p:cSldViewPr>
      <p:cViewPr varScale="1">
        <p:scale>
          <a:sx n="94" d="100"/>
          <a:sy n="94" d="100"/>
        </p:scale>
        <p:origin x="120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23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2/7/2019</a:t>
            </a:fld>
            <a:endParaRPr lang="en-US"/>
          </a:p>
        </p:txBody>
      </p:sp>
      <p:sp>
        <p:nvSpPr>
          <p:cNvPr id="6" name="Holder 6"/>
          <p:cNvSpPr>
            <a:spLocks noGrp="1"/>
          </p:cNvSpPr>
          <p:nvPr>
            <p:ph type="sldNum" sz="quarter" idx="7"/>
          </p:nvPr>
        </p:nvSpPr>
        <p:spPr/>
        <p:txBody>
          <a:bodyPr lIns="0" tIns="0" rIns="0" bIns="0"/>
          <a:lstStyle>
            <a:lvl1pPr>
              <a:defRPr sz="1100" b="0" i="0">
                <a:solidFill>
                  <a:schemeClr val="tx1"/>
                </a:solidFill>
                <a:latin typeface="Calibri"/>
                <a:cs typeface="Calibri"/>
              </a:defRPr>
            </a:lvl1pPr>
          </a:lstStyle>
          <a:p>
            <a:pPr marL="96520">
              <a:lnSpc>
                <a:spcPct val="10000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200" b="0" i="1">
                <a:solidFill>
                  <a:srgbClr val="1F487C"/>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2/7/2019</a:t>
            </a:fld>
            <a:endParaRPr lang="en-US"/>
          </a:p>
        </p:txBody>
      </p:sp>
      <p:sp>
        <p:nvSpPr>
          <p:cNvPr id="6" name="Holder 6"/>
          <p:cNvSpPr>
            <a:spLocks noGrp="1"/>
          </p:cNvSpPr>
          <p:nvPr>
            <p:ph type="sldNum" sz="quarter" idx="7"/>
          </p:nvPr>
        </p:nvSpPr>
        <p:spPr/>
        <p:txBody>
          <a:bodyPr lIns="0" tIns="0" rIns="0" bIns="0"/>
          <a:lstStyle>
            <a:lvl1pPr>
              <a:defRPr sz="1100" b="0" i="0">
                <a:solidFill>
                  <a:schemeClr val="tx1"/>
                </a:solidFill>
                <a:latin typeface="Calibri"/>
                <a:cs typeface="Calibri"/>
              </a:defRPr>
            </a:lvl1pPr>
          </a:lstStyle>
          <a:p>
            <a:pPr marL="96520">
              <a:lnSpc>
                <a:spcPct val="10000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2/7/2019</a:t>
            </a:fld>
            <a:endParaRPr lang="en-US"/>
          </a:p>
        </p:txBody>
      </p:sp>
      <p:sp>
        <p:nvSpPr>
          <p:cNvPr id="7" name="Holder 7"/>
          <p:cNvSpPr>
            <a:spLocks noGrp="1"/>
          </p:cNvSpPr>
          <p:nvPr>
            <p:ph type="sldNum" sz="quarter" idx="7"/>
          </p:nvPr>
        </p:nvSpPr>
        <p:spPr/>
        <p:txBody>
          <a:bodyPr lIns="0" tIns="0" rIns="0" bIns="0"/>
          <a:lstStyle>
            <a:lvl1pPr>
              <a:defRPr sz="1100" b="0" i="0">
                <a:solidFill>
                  <a:schemeClr val="tx1"/>
                </a:solidFill>
                <a:latin typeface="Calibri"/>
                <a:cs typeface="Calibri"/>
              </a:defRPr>
            </a:lvl1pPr>
          </a:lstStyle>
          <a:p>
            <a:pPr marL="96520">
              <a:lnSpc>
                <a:spcPct val="10000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2/7/2019</a:t>
            </a:fld>
            <a:endParaRPr lang="en-US"/>
          </a:p>
        </p:txBody>
      </p:sp>
      <p:sp>
        <p:nvSpPr>
          <p:cNvPr id="5" name="Holder 5"/>
          <p:cNvSpPr>
            <a:spLocks noGrp="1"/>
          </p:cNvSpPr>
          <p:nvPr>
            <p:ph type="sldNum" sz="quarter" idx="7"/>
          </p:nvPr>
        </p:nvSpPr>
        <p:spPr/>
        <p:txBody>
          <a:bodyPr lIns="0" tIns="0" rIns="0" bIns="0"/>
          <a:lstStyle>
            <a:lvl1pPr>
              <a:defRPr sz="1100" b="0" i="0">
                <a:solidFill>
                  <a:schemeClr val="tx1"/>
                </a:solidFill>
                <a:latin typeface="Calibri"/>
                <a:cs typeface="Calibri"/>
              </a:defRPr>
            </a:lvl1pPr>
          </a:lstStyle>
          <a:p>
            <a:pPr marL="96520">
              <a:lnSpc>
                <a:spcPct val="10000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2/7/2019</a:t>
            </a:fld>
            <a:endParaRPr lang="en-US"/>
          </a:p>
        </p:txBody>
      </p:sp>
      <p:sp>
        <p:nvSpPr>
          <p:cNvPr id="4" name="Holder 4"/>
          <p:cNvSpPr>
            <a:spLocks noGrp="1"/>
          </p:cNvSpPr>
          <p:nvPr>
            <p:ph type="sldNum" sz="quarter" idx="7"/>
          </p:nvPr>
        </p:nvSpPr>
        <p:spPr/>
        <p:txBody>
          <a:bodyPr lIns="0" tIns="0" rIns="0" bIns="0"/>
          <a:lstStyle>
            <a:lvl1pPr>
              <a:defRPr sz="1100" b="0" i="0">
                <a:solidFill>
                  <a:schemeClr val="tx1"/>
                </a:solidFill>
                <a:latin typeface="Calibri"/>
                <a:cs typeface="Calibri"/>
              </a:defRPr>
            </a:lvl1pPr>
          </a:lstStyle>
          <a:p>
            <a:pPr marL="96520">
              <a:lnSpc>
                <a:spcPct val="10000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EAF0DD"/>
          </a:solidFill>
        </p:spPr>
        <p:txBody>
          <a:bodyPr wrap="square" lIns="0" tIns="0" rIns="0" bIns="0" rtlCol="0"/>
          <a:lstStyle/>
          <a:p>
            <a:endParaRPr/>
          </a:p>
        </p:txBody>
      </p:sp>
      <p:sp>
        <p:nvSpPr>
          <p:cNvPr id="2" name="Holder 2"/>
          <p:cNvSpPr>
            <a:spLocks noGrp="1"/>
          </p:cNvSpPr>
          <p:nvPr>
            <p:ph type="title"/>
          </p:nvPr>
        </p:nvSpPr>
        <p:spPr>
          <a:xfrm>
            <a:off x="901700" y="983869"/>
            <a:ext cx="7340600" cy="591185"/>
          </a:xfrm>
          <a:prstGeom prst="rect">
            <a:avLst/>
          </a:prstGeom>
        </p:spPr>
        <p:txBody>
          <a:bodyPr wrap="square" lIns="0" tIns="0" rIns="0" bIns="0">
            <a:spAutoFit/>
          </a:bodyPr>
          <a:lstStyle>
            <a:lvl1pPr>
              <a:defRPr sz="1800" b="0" i="0">
                <a:solidFill>
                  <a:schemeClr val="tx1"/>
                </a:solidFill>
                <a:latin typeface="Calibri"/>
                <a:cs typeface="Calibri"/>
              </a:defRPr>
            </a:lvl1pPr>
          </a:lstStyle>
          <a:p>
            <a:endParaRPr/>
          </a:p>
        </p:txBody>
      </p:sp>
      <p:sp>
        <p:nvSpPr>
          <p:cNvPr id="3" name="Holder 3"/>
          <p:cNvSpPr>
            <a:spLocks noGrp="1"/>
          </p:cNvSpPr>
          <p:nvPr>
            <p:ph type="body" idx="1"/>
          </p:nvPr>
        </p:nvSpPr>
        <p:spPr>
          <a:xfrm>
            <a:off x="922527" y="2447670"/>
            <a:ext cx="7298944" cy="2282825"/>
          </a:xfrm>
          <a:prstGeom prst="rect">
            <a:avLst/>
          </a:prstGeom>
        </p:spPr>
        <p:txBody>
          <a:bodyPr wrap="square" lIns="0" tIns="0" rIns="0" bIns="0">
            <a:spAutoFit/>
          </a:bodyPr>
          <a:lstStyle>
            <a:lvl1pPr>
              <a:defRPr sz="1200" b="0" i="1">
                <a:solidFill>
                  <a:srgbClr val="1F487C"/>
                </a:solidFill>
                <a:latin typeface="Calibri"/>
                <a:cs typeface="Calibri"/>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2/7/2019</a:t>
            </a:fld>
            <a:endParaRPr lang="en-US"/>
          </a:p>
        </p:txBody>
      </p:sp>
      <p:sp>
        <p:nvSpPr>
          <p:cNvPr id="6" name="Holder 6"/>
          <p:cNvSpPr>
            <a:spLocks noGrp="1"/>
          </p:cNvSpPr>
          <p:nvPr>
            <p:ph type="sldNum" sz="quarter" idx="7"/>
          </p:nvPr>
        </p:nvSpPr>
        <p:spPr>
          <a:xfrm>
            <a:off x="8062214" y="6074155"/>
            <a:ext cx="194309" cy="165735"/>
          </a:xfrm>
          <a:prstGeom prst="rect">
            <a:avLst/>
          </a:prstGeom>
        </p:spPr>
        <p:txBody>
          <a:bodyPr wrap="square" lIns="0" tIns="0" rIns="0" bIns="0">
            <a:spAutoFit/>
          </a:bodyPr>
          <a:lstStyle>
            <a:lvl1pPr>
              <a:defRPr sz="1100" b="0" i="0">
                <a:solidFill>
                  <a:schemeClr val="tx1"/>
                </a:solidFill>
                <a:latin typeface="Calibri"/>
                <a:cs typeface="Calibri"/>
              </a:defRPr>
            </a:lvl1pPr>
          </a:lstStyle>
          <a:p>
            <a:pPr marL="96520">
              <a:lnSpc>
                <a:spcPct val="10000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descr="APA Simply Stated —APA 6th ed. (American Psychological Association, 2010)" title="Slide 1: Title textbox"/>
          <p:cNvSpPr txBox="1">
            <a:spLocks noGrp="1"/>
          </p:cNvSpPr>
          <p:nvPr>
            <p:ph type="title"/>
          </p:nvPr>
        </p:nvSpPr>
        <p:spPr>
          <a:xfrm>
            <a:off x="609600" y="533400"/>
            <a:ext cx="7569200" cy="753411"/>
          </a:xfrm>
          <a:prstGeom prst="rect">
            <a:avLst/>
          </a:prstGeom>
        </p:spPr>
        <p:txBody>
          <a:bodyPr vert="horz" wrap="square" lIns="0" tIns="0" rIns="0" bIns="0" rtlCol="0">
            <a:spAutoFit/>
          </a:bodyPr>
          <a:lstStyle/>
          <a:p>
            <a:pPr marL="12700" marR="5080">
              <a:lnSpc>
                <a:spcPct val="102000"/>
              </a:lnSpc>
            </a:pPr>
            <a:r>
              <a:rPr sz="2400" spc="5" dirty="0"/>
              <a:t>A</a:t>
            </a:r>
            <a:r>
              <a:rPr sz="2400" spc="-320" dirty="0"/>
              <a:t>P</a:t>
            </a:r>
            <a:r>
              <a:rPr sz="2400" dirty="0"/>
              <a:t>A</a:t>
            </a:r>
            <a:r>
              <a:rPr sz="2400" spc="-90" dirty="0"/>
              <a:t> </a:t>
            </a:r>
            <a:r>
              <a:rPr sz="2400" dirty="0"/>
              <a:t>S</a:t>
            </a:r>
            <a:r>
              <a:rPr sz="2400" spc="-20" dirty="0"/>
              <a:t>i</a:t>
            </a:r>
            <a:r>
              <a:rPr sz="2400" spc="-5" dirty="0"/>
              <a:t>m</a:t>
            </a:r>
            <a:r>
              <a:rPr sz="2400" dirty="0"/>
              <a:t>p</a:t>
            </a:r>
            <a:r>
              <a:rPr sz="2400" spc="-20" dirty="0"/>
              <a:t>l</a:t>
            </a:r>
            <a:r>
              <a:rPr sz="2400" dirty="0"/>
              <a:t>y</a:t>
            </a:r>
            <a:r>
              <a:rPr sz="2400" spc="-90" dirty="0"/>
              <a:t> </a:t>
            </a:r>
            <a:r>
              <a:rPr sz="2400" spc="-10" dirty="0"/>
              <a:t>S</a:t>
            </a:r>
            <a:r>
              <a:rPr sz="2400" spc="-50" dirty="0"/>
              <a:t>t</a:t>
            </a:r>
            <a:r>
              <a:rPr sz="2400" spc="-40" dirty="0"/>
              <a:t>a</a:t>
            </a:r>
            <a:r>
              <a:rPr sz="2400" spc="-60" dirty="0"/>
              <a:t>t</a:t>
            </a:r>
            <a:r>
              <a:rPr sz="2400" spc="-5" dirty="0"/>
              <a:t>e</a:t>
            </a:r>
            <a:r>
              <a:rPr sz="2400" dirty="0"/>
              <a:t>d</a:t>
            </a:r>
            <a:r>
              <a:rPr sz="2400" spc="-105" dirty="0"/>
              <a:t> </a:t>
            </a:r>
            <a:r>
              <a:rPr sz="2400" dirty="0"/>
              <a:t>—A</a:t>
            </a:r>
            <a:r>
              <a:rPr sz="2400" spc="-320" dirty="0"/>
              <a:t>P</a:t>
            </a:r>
            <a:r>
              <a:rPr sz="2400" dirty="0"/>
              <a:t>A</a:t>
            </a:r>
            <a:r>
              <a:rPr sz="2400" spc="-80" dirty="0"/>
              <a:t> </a:t>
            </a:r>
            <a:r>
              <a:rPr sz="2400" dirty="0"/>
              <a:t>6</a:t>
            </a:r>
            <a:r>
              <a:rPr sz="2400" spc="-10" dirty="0"/>
              <a:t>t</a:t>
            </a:r>
            <a:r>
              <a:rPr sz="2400" dirty="0"/>
              <a:t>h</a:t>
            </a:r>
            <a:r>
              <a:rPr sz="2400" spc="-105" dirty="0"/>
              <a:t> </a:t>
            </a:r>
            <a:r>
              <a:rPr sz="2400" spc="-15" dirty="0"/>
              <a:t>e</a:t>
            </a:r>
            <a:r>
              <a:rPr sz="2400" spc="-5" dirty="0"/>
              <a:t>d</a:t>
            </a:r>
            <a:r>
              <a:rPr sz="2400" dirty="0"/>
              <a:t>.</a:t>
            </a:r>
            <a:r>
              <a:rPr sz="2400" spc="5" dirty="0"/>
              <a:t> </a:t>
            </a:r>
            <a:r>
              <a:rPr sz="2400" spc="-10" dirty="0"/>
              <a:t>(</a:t>
            </a:r>
            <a:r>
              <a:rPr sz="2400" dirty="0"/>
              <a:t>A</a:t>
            </a:r>
            <a:r>
              <a:rPr sz="2400" spc="-15" dirty="0"/>
              <a:t>m</a:t>
            </a:r>
            <a:r>
              <a:rPr sz="2400" dirty="0"/>
              <a:t>er</a:t>
            </a:r>
            <a:r>
              <a:rPr sz="2400" spc="-25" dirty="0"/>
              <a:t>i</a:t>
            </a:r>
            <a:r>
              <a:rPr sz="2400" spc="-10" dirty="0"/>
              <a:t>c</a:t>
            </a:r>
            <a:r>
              <a:rPr sz="2400" spc="-15" dirty="0"/>
              <a:t>a</a:t>
            </a:r>
            <a:r>
              <a:rPr sz="2400" dirty="0"/>
              <a:t>n</a:t>
            </a:r>
            <a:r>
              <a:rPr sz="2400" spc="-65" dirty="0"/>
              <a:t> </a:t>
            </a:r>
            <a:r>
              <a:rPr sz="2400" spc="-30" dirty="0"/>
              <a:t>P</a:t>
            </a:r>
            <a:r>
              <a:rPr sz="2400" spc="-20" dirty="0"/>
              <a:t>sy</a:t>
            </a:r>
            <a:r>
              <a:rPr sz="2400" spc="-10" dirty="0"/>
              <a:t>c</a:t>
            </a:r>
            <a:r>
              <a:rPr sz="2400" spc="-25" dirty="0"/>
              <a:t>h</a:t>
            </a:r>
            <a:r>
              <a:rPr sz="2400" spc="-15" dirty="0"/>
              <a:t>ol</a:t>
            </a:r>
            <a:r>
              <a:rPr sz="2400" spc="-25" dirty="0"/>
              <a:t>o</a:t>
            </a:r>
            <a:r>
              <a:rPr sz="2400" spc="-10" dirty="0"/>
              <a:t>g</a:t>
            </a:r>
            <a:r>
              <a:rPr sz="2400" spc="-30" dirty="0"/>
              <a:t>i</a:t>
            </a:r>
            <a:r>
              <a:rPr sz="2400" spc="-10" dirty="0"/>
              <a:t>c</a:t>
            </a:r>
            <a:r>
              <a:rPr sz="2400" spc="-15" dirty="0"/>
              <a:t>a</a:t>
            </a:r>
            <a:r>
              <a:rPr sz="2400" dirty="0"/>
              <a:t>l</a:t>
            </a:r>
            <a:r>
              <a:rPr sz="2400" spc="-70" dirty="0"/>
              <a:t> </a:t>
            </a:r>
            <a:r>
              <a:rPr sz="2400" dirty="0"/>
              <a:t>A</a:t>
            </a:r>
            <a:r>
              <a:rPr sz="2400" spc="-15" dirty="0"/>
              <a:t>s</a:t>
            </a:r>
            <a:r>
              <a:rPr sz="2400" spc="-5" dirty="0"/>
              <a:t>s</a:t>
            </a:r>
            <a:r>
              <a:rPr sz="2400" spc="-20" dirty="0"/>
              <a:t>o</a:t>
            </a:r>
            <a:r>
              <a:rPr sz="2400" dirty="0"/>
              <a:t>ci</a:t>
            </a:r>
            <a:r>
              <a:rPr sz="2400" spc="-15" dirty="0"/>
              <a:t>a</a:t>
            </a:r>
            <a:r>
              <a:rPr sz="2400" dirty="0"/>
              <a:t>t</a:t>
            </a:r>
            <a:r>
              <a:rPr sz="2400" spc="-15" dirty="0"/>
              <a:t>io</a:t>
            </a:r>
            <a:r>
              <a:rPr sz="2400" dirty="0"/>
              <a:t>n, </a:t>
            </a:r>
            <a:r>
              <a:rPr sz="2400" spc="-10" dirty="0"/>
              <a:t>2010</a:t>
            </a:r>
            <a:r>
              <a:rPr sz="2400" dirty="0"/>
              <a:t>)</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96520">
              <a:lnSpc>
                <a:spcPct val="100000"/>
              </a:lnSpc>
            </a:pPr>
            <a:fld id="{81D60167-4931-47E6-BA6A-407CBD079E47}" type="slidenum">
              <a:rPr dirty="0"/>
              <a:t>1</a:t>
            </a:fld>
            <a:endParaRPr dirty="0"/>
          </a:p>
        </p:txBody>
      </p:sp>
      <p:sp>
        <p:nvSpPr>
          <p:cNvPr id="3" name="object 3" descr="All words you use that are written or said by another person or source must be cited in APA. It is easy once you understand it!&#10;All citations (in-text citations) must also have an accompanying reference.&#10;So here is what to do for in-text citations and references…&#10;" title="Slide 1 Content textbox"/>
          <p:cNvSpPr txBox="1"/>
          <p:nvPr/>
        </p:nvSpPr>
        <p:spPr>
          <a:xfrm>
            <a:off x="685800" y="1863144"/>
            <a:ext cx="7696200" cy="3149580"/>
          </a:xfrm>
          <a:prstGeom prst="rect">
            <a:avLst/>
          </a:prstGeom>
        </p:spPr>
        <p:txBody>
          <a:bodyPr vert="horz" wrap="square" lIns="0" tIns="0" rIns="0" bIns="0" rtlCol="0">
            <a:spAutoFit/>
          </a:bodyPr>
          <a:lstStyle/>
          <a:p>
            <a:pPr marL="12700" marR="5080">
              <a:lnSpc>
                <a:spcPct val="100000"/>
              </a:lnSpc>
            </a:pPr>
            <a:r>
              <a:rPr sz="2400" dirty="0">
                <a:latin typeface="Arial"/>
                <a:cs typeface="Arial"/>
              </a:rPr>
              <a:t>All</a:t>
            </a:r>
            <a:r>
              <a:rPr sz="2400" spc="20" dirty="0">
                <a:latin typeface="Arial"/>
                <a:cs typeface="Arial"/>
              </a:rPr>
              <a:t> </a:t>
            </a:r>
            <a:r>
              <a:rPr sz="2400" spc="-40" dirty="0">
                <a:latin typeface="Arial"/>
                <a:cs typeface="Arial"/>
              </a:rPr>
              <a:t>w</a:t>
            </a:r>
            <a:r>
              <a:rPr sz="2400" dirty="0">
                <a:latin typeface="Arial"/>
                <a:cs typeface="Arial"/>
              </a:rPr>
              <a:t>or</a:t>
            </a:r>
            <a:r>
              <a:rPr sz="2400" spc="-10" dirty="0">
                <a:latin typeface="Arial"/>
                <a:cs typeface="Arial"/>
              </a:rPr>
              <a:t>d</a:t>
            </a:r>
            <a:r>
              <a:rPr sz="2400" dirty="0">
                <a:latin typeface="Arial"/>
                <a:cs typeface="Arial"/>
              </a:rPr>
              <a:t>s</a:t>
            </a:r>
            <a:r>
              <a:rPr sz="2400" spc="25" dirty="0">
                <a:latin typeface="Arial"/>
                <a:cs typeface="Arial"/>
              </a:rPr>
              <a:t> </a:t>
            </a:r>
            <a:r>
              <a:rPr sz="2400" spc="-25" dirty="0">
                <a:latin typeface="Arial"/>
                <a:cs typeface="Arial"/>
              </a:rPr>
              <a:t>y</a:t>
            </a:r>
            <a:r>
              <a:rPr sz="2400" dirty="0">
                <a:latin typeface="Arial"/>
                <a:cs typeface="Arial"/>
              </a:rPr>
              <a:t>ou</a:t>
            </a:r>
            <a:r>
              <a:rPr sz="2400" spc="-10" dirty="0">
                <a:latin typeface="Arial"/>
                <a:cs typeface="Arial"/>
              </a:rPr>
              <a:t> </a:t>
            </a:r>
            <a:r>
              <a:rPr sz="2400" dirty="0">
                <a:latin typeface="Arial"/>
                <a:cs typeface="Arial"/>
              </a:rPr>
              <a:t>use</a:t>
            </a:r>
            <a:r>
              <a:rPr sz="2400" spc="-10" dirty="0">
                <a:latin typeface="Arial"/>
                <a:cs typeface="Arial"/>
              </a:rPr>
              <a:t> </a:t>
            </a:r>
            <a:r>
              <a:rPr sz="2400" dirty="0">
                <a:latin typeface="Arial"/>
                <a:cs typeface="Arial"/>
              </a:rPr>
              <a:t>th</a:t>
            </a:r>
            <a:r>
              <a:rPr sz="2400" spc="-20" dirty="0">
                <a:latin typeface="Arial"/>
                <a:cs typeface="Arial"/>
              </a:rPr>
              <a:t>a</a:t>
            </a:r>
            <a:r>
              <a:rPr sz="2400" dirty="0">
                <a:latin typeface="Arial"/>
                <a:cs typeface="Arial"/>
              </a:rPr>
              <a:t>t</a:t>
            </a:r>
            <a:r>
              <a:rPr sz="2400" spc="-10" dirty="0">
                <a:latin typeface="Arial"/>
                <a:cs typeface="Arial"/>
              </a:rPr>
              <a:t> </a:t>
            </a:r>
            <a:r>
              <a:rPr sz="2400" dirty="0">
                <a:latin typeface="Arial"/>
                <a:cs typeface="Arial"/>
              </a:rPr>
              <a:t>are</a:t>
            </a:r>
            <a:r>
              <a:rPr sz="2400" spc="-15" dirty="0">
                <a:latin typeface="Arial"/>
                <a:cs typeface="Arial"/>
              </a:rPr>
              <a:t> </a:t>
            </a:r>
            <a:r>
              <a:rPr sz="2400" spc="-40" dirty="0">
                <a:latin typeface="Arial"/>
                <a:cs typeface="Arial"/>
              </a:rPr>
              <a:t>w</a:t>
            </a:r>
            <a:r>
              <a:rPr sz="2400" dirty="0">
                <a:latin typeface="Arial"/>
                <a:cs typeface="Arial"/>
              </a:rPr>
              <a:t>rit</a:t>
            </a:r>
            <a:r>
              <a:rPr sz="2400" spc="-10" dirty="0">
                <a:latin typeface="Arial"/>
                <a:cs typeface="Arial"/>
              </a:rPr>
              <a:t>t</a:t>
            </a:r>
            <a:r>
              <a:rPr sz="2400" dirty="0">
                <a:latin typeface="Arial"/>
                <a:cs typeface="Arial"/>
              </a:rPr>
              <a:t>en</a:t>
            </a:r>
            <a:r>
              <a:rPr sz="2400" spc="-10" dirty="0">
                <a:latin typeface="Arial"/>
                <a:cs typeface="Arial"/>
              </a:rPr>
              <a:t> </a:t>
            </a:r>
            <a:r>
              <a:rPr sz="2400" dirty="0">
                <a:latin typeface="Arial"/>
                <a:cs typeface="Arial"/>
              </a:rPr>
              <a:t>or</a:t>
            </a:r>
            <a:r>
              <a:rPr sz="2400" spc="-15" dirty="0">
                <a:latin typeface="Arial"/>
                <a:cs typeface="Arial"/>
              </a:rPr>
              <a:t> </a:t>
            </a:r>
            <a:r>
              <a:rPr sz="2400" dirty="0">
                <a:latin typeface="Arial"/>
                <a:cs typeface="Arial"/>
              </a:rPr>
              <a:t>sa</a:t>
            </a:r>
            <a:r>
              <a:rPr sz="2400" spc="-10" dirty="0">
                <a:latin typeface="Arial"/>
                <a:cs typeface="Arial"/>
              </a:rPr>
              <a:t>i</a:t>
            </a:r>
            <a:r>
              <a:rPr sz="2400" dirty="0">
                <a:latin typeface="Arial"/>
                <a:cs typeface="Arial"/>
              </a:rPr>
              <a:t>d</a:t>
            </a:r>
            <a:r>
              <a:rPr sz="2400" spc="10" dirty="0">
                <a:latin typeface="Arial"/>
                <a:cs typeface="Arial"/>
              </a:rPr>
              <a:t> </a:t>
            </a:r>
            <a:r>
              <a:rPr sz="2400" spc="-5" dirty="0">
                <a:latin typeface="Arial"/>
                <a:cs typeface="Arial"/>
              </a:rPr>
              <a:t>b</a:t>
            </a:r>
            <a:r>
              <a:rPr sz="2400" dirty="0">
                <a:latin typeface="Arial"/>
                <a:cs typeface="Arial"/>
              </a:rPr>
              <a:t>y</a:t>
            </a:r>
            <a:r>
              <a:rPr sz="2400" spc="-25" dirty="0">
                <a:latin typeface="Arial"/>
                <a:cs typeface="Arial"/>
              </a:rPr>
              <a:t> </a:t>
            </a:r>
            <a:r>
              <a:rPr sz="2400" dirty="0">
                <a:latin typeface="Arial"/>
                <a:cs typeface="Arial"/>
              </a:rPr>
              <a:t>a</a:t>
            </a:r>
            <a:r>
              <a:rPr sz="2400" spc="-10" dirty="0">
                <a:latin typeface="Arial"/>
                <a:cs typeface="Arial"/>
              </a:rPr>
              <a:t>n</a:t>
            </a:r>
            <a:r>
              <a:rPr sz="2400" dirty="0">
                <a:latin typeface="Arial"/>
                <a:cs typeface="Arial"/>
              </a:rPr>
              <a:t>ot</a:t>
            </a:r>
            <a:r>
              <a:rPr sz="2400" spc="-10" dirty="0">
                <a:latin typeface="Arial"/>
                <a:cs typeface="Arial"/>
              </a:rPr>
              <a:t>h</a:t>
            </a:r>
            <a:r>
              <a:rPr sz="2400" dirty="0">
                <a:latin typeface="Arial"/>
                <a:cs typeface="Arial"/>
              </a:rPr>
              <a:t>er</a:t>
            </a:r>
            <a:r>
              <a:rPr sz="2400" spc="190" dirty="0">
                <a:latin typeface="Arial"/>
                <a:cs typeface="Arial"/>
              </a:rPr>
              <a:t> </a:t>
            </a:r>
            <a:r>
              <a:rPr sz="2400" spc="-5" dirty="0">
                <a:latin typeface="Arial"/>
                <a:cs typeface="Arial"/>
              </a:rPr>
              <a:t>pe</a:t>
            </a:r>
            <a:r>
              <a:rPr sz="2400" dirty="0">
                <a:latin typeface="Arial"/>
                <a:cs typeface="Arial"/>
              </a:rPr>
              <a:t>rs</a:t>
            </a:r>
            <a:r>
              <a:rPr sz="2400" spc="-5" dirty="0">
                <a:latin typeface="Arial"/>
                <a:cs typeface="Arial"/>
              </a:rPr>
              <a:t>o</a:t>
            </a:r>
            <a:r>
              <a:rPr sz="2400" dirty="0">
                <a:latin typeface="Arial"/>
                <a:cs typeface="Arial"/>
              </a:rPr>
              <a:t>n</a:t>
            </a:r>
            <a:r>
              <a:rPr sz="2400" spc="-5" dirty="0">
                <a:latin typeface="Arial"/>
                <a:cs typeface="Arial"/>
              </a:rPr>
              <a:t> o</a:t>
            </a:r>
            <a:r>
              <a:rPr sz="2400" dirty="0">
                <a:latin typeface="Arial"/>
                <a:cs typeface="Arial"/>
              </a:rPr>
              <a:t>r s</a:t>
            </a:r>
            <a:r>
              <a:rPr sz="2400" spc="-5" dirty="0">
                <a:latin typeface="Arial"/>
                <a:cs typeface="Arial"/>
              </a:rPr>
              <a:t>ou</a:t>
            </a:r>
            <a:r>
              <a:rPr sz="2400" dirty="0">
                <a:latin typeface="Arial"/>
                <a:cs typeface="Arial"/>
              </a:rPr>
              <a:t>rce m</a:t>
            </a:r>
            <a:r>
              <a:rPr sz="2400" spc="-5" dirty="0">
                <a:latin typeface="Arial"/>
                <a:cs typeface="Arial"/>
              </a:rPr>
              <a:t>u</a:t>
            </a:r>
            <a:r>
              <a:rPr sz="2400" dirty="0">
                <a:latin typeface="Arial"/>
                <a:cs typeface="Arial"/>
              </a:rPr>
              <a:t>st</a:t>
            </a:r>
            <a:r>
              <a:rPr sz="2400" spc="5" dirty="0">
                <a:latin typeface="Arial"/>
                <a:cs typeface="Arial"/>
              </a:rPr>
              <a:t> </a:t>
            </a:r>
            <a:r>
              <a:rPr sz="2400" spc="-5" dirty="0">
                <a:latin typeface="Arial"/>
                <a:cs typeface="Arial"/>
              </a:rPr>
              <a:t>b</a:t>
            </a:r>
            <a:r>
              <a:rPr sz="2400" dirty="0">
                <a:latin typeface="Arial"/>
                <a:cs typeface="Arial"/>
              </a:rPr>
              <a:t>e </a:t>
            </a:r>
            <a:r>
              <a:rPr sz="2400" spc="-5" dirty="0">
                <a:latin typeface="Arial"/>
                <a:cs typeface="Arial"/>
              </a:rPr>
              <a:t>ci</a:t>
            </a:r>
            <a:r>
              <a:rPr sz="2400" dirty="0">
                <a:latin typeface="Arial"/>
                <a:cs typeface="Arial"/>
              </a:rPr>
              <a:t>t</a:t>
            </a:r>
            <a:r>
              <a:rPr sz="2400" spc="-5" dirty="0">
                <a:latin typeface="Arial"/>
                <a:cs typeface="Arial"/>
              </a:rPr>
              <a:t>e</a:t>
            </a:r>
            <a:r>
              <a:rPr sz="2400" dirty="0">
                <a:latin typeface="Arial"/>
                <a:cs typeface="Arial"/>
              </a:rPr>
              <a:t>d</a:t>
            </a:r>
            <a:r>
              <a:rPr sz="2400" spc="-5" dirty="0">
                <a:latin typeface="Arial"/>
                <a:cs typeface="Arial"/>
              </a:rPr>
              <a:t> </a:t>
            </a:r>
            <a:r>
              <a:rPr sz="2400" spc="-20" dirty="0">
                <a:latin typeface="Arial"/>
                <a:cs typeface="Arial"/>
              </a:rPr>
              <a:t>i</a:t>
            </a:r>
            <a:r>
              <a:rPr sz="2400" dirty="0">
                <a:latin typeface="Arial"/>
                <a:cs typeface="Arial"/>
              </a:rPr>
              <a:t>n</a:t>
            </a:r>
            <a:r>
              <a:rPr sz="2400" spc="-125" dirty="0">
                <a:latin typeface="Arial"/>
                <a:cs typeface="Arial"/>
              </a:rPr>
              <a:t> </a:t>
            </a:r>
            <a:r>
              <a:rPr sz="2400" spc="-5" dirty="0">
                <a:latin typeface="Arial"/>
                <a:cs typeface="Arial"/>
              </a:rPr>
              <a:t>A</a:t>
            </a:r>
            <a:r>
              <a:rPr sz="2400" spc="-185" dirty="0">
                <a:latin typeface="Arial"/>
                <a:cs typeface="Arial"/>
              </a:rPr>
              <a:t>P</a:t>
            </a:r>
            <a:r>
              <a:rPr sz="2400" dirty="0">
                <a:latin typeface="Arial"/>
                <a:cs typeface="Arial"/>
              </a:rPr>
              <a:t>A.</a:t>
            </a:r>
            <a:r>
              <a:rPr sz="2400" spc="-5" dirty="0">
                <a:latin typeface="Arial"/>
                <a:cs typeface="Arial"/>
              </a:rPr>
              <a:t> </a:t>
            </a:r>
            <a:r>
              <a:rPr sz="2400" spc="-10" dirty="0">
                <a:latin typeface="Arial"/>
                <a:cs typeface="Arial"/>
              </a:rPr>
              <a:t>I</a:t>
            </a:r>
            <a:r>
              <a:rPr sz="2400" dirty="0">
                <a:latin typeface="Arial"/>
                <a:cs typeface="Arial"/>
              </a:rPr>
              <a:t>t</a:t>
            </a:r>
            <a:r>
              <a:rPr sz="2400" spc="-5" dirty="0">
                <a:latin typeface="Arial"/>
                <a:cs typeface="Arial"/>
              </a:rPr>
              <a:t> i</a:t>
            </a:r>
            <a:r>
              <a:rPr sz="2400" dirty="0">
                <a:latin typeface="Arial"/>
                <a:cs typeface="Arial"/>
              </a:rPr>
              <a:t>s</a:t>
            </a:r>
            <a:r>
              <a:rPr sz="2400" spc="-10" dirty="0">
                <a:latin typeface="Arial"/>
                <a:cs typeface="Arial"/>
              </a:rPr>
              <a:t> </a:t>
            </a:r>
            <a:r>
              <a:rPr sz="2400" spc="-5" dirty="0">
                <a:latin typeface="Arial"/>
                <a:cs typeface="Arial"/>
              </a:rPr>
              <a:t>ea</a:t>
            </a:r>
            <a:r>
              <a:rPr sz="2400" spc="-15" dirty="0">
                <a:latin typeface="Arial"/>
                <a:cs typeface="Arial"/>
              </a:rPr>
              <a:t>s</a:t>
            </a:r>
            <a:r>
              <a:rPr sz="2400" dirty="0">
                <a:latin typeface="Arial"/>
                <a:cs typeface="Arial"/>
              </a:rPr>
              <a:t>y</a:t>
            </a:r>
            <a:r>
              <a:rPr sz="2400" spc="-10" dirty="0">
                <a:latin typeface="Arial"/>
                <a:cs typeface="Arial"/>
              </a:rPr>
              <a:t> </a:t>
            </a:r>
            <a:r>
              <a:rPr sz="2400" spc="-5" dirty="0">
                <a:latin typeface="Arial"/>
                <a:cs typeface="Arial"/>
              </a:rPr>
              <a:t>on</a:t>
            </a:r>
            <a:r>
              <a:rPr sz="2400" dirty="0">
                <a:latin typeface="Arial"/>
                <a:cs typeface="Arial"/>
              </a:rPr>
              <a:t>ce</a:t>
            </a:r>
            <a:r>
              <a:rPr sz="2400" spc="10" dirty="0">
                <a:latin typeface="Arial"/>
                <a:cs typeface="Arial"/>
              </a:rPr>
              <a:t> </a:t>
            </a:r>
            <a:r>
              <a:rPr sz="2400" spc="-25" dirty="0">
                <a:latin typeface="Arial"/>
                <a:cs typeface="Arial"/>
              </a:rPr>
              <a:t>y</a:t>
            </a:r>
            <a:r>
              <a:rPr sz="2400" dirty="0">
                <a:latin typeface="Arial"/>
                <a:cs typeface="Arial"/>
              </a:rPr>
              <a:t>ou</a:t>
            </a:r>
            <a:r>
              <a:rPr sz="2400" spc="-5" dirty="0">
                <a:latin typeface="Arial"/>
                <a:cs typeface="Arial"/>
              </a:rPr>
              <a:t> </a:t>
            </a:r>
            <a:r>
              <a:rPr sz="2400" dirty="0">
                <a:latin typeface="Arial"/>
                <a:cs typeface="Arial"/>
              </a:rPr>
              <a:t>u</a:t>
            </a:r>
            <a:r>
              <a:rPr sz="2400" spc="-10" dirty="0">
                <a:latin typeface="Arial"/>
                <a:cs typeface="Arial"/>
              </a:rPr>
              <a:t>n</a:t>
            </a:r>
            <a:r>
              <a:rPr sz="2400" spc="5" dirty="0">
                <a:latin typeface="Arial"/>
                <a:cs typeface="Arial"/>
              </a:rPr>
              <a:t>d</a:t>
            </a:r>
            <a:r>
              <a:rPr sz="2400" dirty="0">
                <a:latin typeface="Arial"/>
                <a:cs typeface="Arial"/>
              </a:rPr>
              <a:t>er</a:t>
            </a:r>
            <a:r>
              <a:rPr sz="2400" spc="-20" dirty="0">
                <a:latin typeface="Arial"/>
                <a:cs typeface="Arial"/>
              </a:rPr>
              <a:t>s</a:t>
            </a:r>
            <a:r>
              <a:rPr sz="2400" dirty="0">
                <a:latin typeface="Arial"/>
                <a:cs typeface="Arial"/>
              </a:rPr>
              <a:t>ta</a:t>
            </a:r>
            <a:r>
              <a:rPr sz="2400" spc="-10" dirty="0">
                <a:latin typeface="Arial"/>
                <a:cs typeface="Arial"/>
              </a:rPr>
              <a:t>n</a:t>
            </a:r>
            <a:r>
              <a:rPr sz="2400" dirty="0">
                <a:latin typeface="Arial"/>
                <a:cs typeface="Arial"/>
              </a:rPr>
              <a:t>d</a:t>
            </a:r>
            <a:r>
              <a:rPr sz="2400" spc="10" dirty="0">
                <a:latin typeface="Arial"/>
                <a:cs typeface="Arial"/>
              </a:rPr>
              <a:t> </a:t>
            </a:r>
            <a:r>
              <a:rPr sz="2400" spc="-20" dirty="0">
                <a:latin typeface="Arial"/>
                <a:cs typeface="Arial"/>
              </a:rPr>
              <a:t>i</a:t>
            </a:r>
            <a:r>
              <a:rPr sz="2400" dirty="0">
                <a:latin typeface="Arial"/>
                <a:cs typeface="Arial"/>
              </a:rPr>
              <a:t>t!</a:t>
            </a:r>
          </a:p>
          <a:p>
            <a:pPr>
              <a:lnSpc>
                <a:spcPct val="100000"/>
              </a:lnSpc>
              <a:spcBef>
                <a:spcPts val="16"/>
              </a:spcBef>
            </a:pPr>
            <a:endParaRPr sz="2400" dirty="0">
              <a:latin typeface="Times New Roman"/>
              <a:cs typeface="Times New Roman"/>
            </a:endParaRPr>
          </a:p>
          <a:p>
            <a:pPr marL="12700" marR="155575">
              <a:lnSpc>
                <a:spcPts val="2150"/>
              </a:lnSpc>
            </a:pPr>
            <a:r>
              <a:rPr sz="2400" b="1" spc="-40" dirty="0">
                <a:solidFill>
                  <a:srgbClr val="006FC0"/>
                </a:solidFill>
                <a:latin typeface="Arial"/>
                <a:cs typeface="Arial"/>
              </a:rPr>
              <a:t>A</a:t>
            </a:r>
            <a:r>
              <a:rPr sz="2400" b="1" dirty="0">
                <a:solidFill>
                  <a:srgbClr val="006FC0"/>
                </a:solidFill>
                <a:latin typeface="Arial"/>
                <a:cs typeface="Arial"/>
              </a:rPr>
              <a:t>ll cit</a:t>
            </a:r>
            <a:r>
              <a:rPr sz="2400" b="1" spc="-10" dirty="0">
                <a:solidFill>
                  <a:srgbClr val="006FC0"/>
                </a:solidFill>
                <a:latin typeface="Arial"/>
                <a:cs typeface="Arial"/>
              </a:rPr>
              <a:t>a</a:t>
            </a:r>
            <a:r>
              <a:rPr sz="2400" b="1" spc="-15" dirty="0">
                <a:solidFill>
                  <a:srgbClr val="006FC0"/>
                </a:solidFill>
                <a:latin typeface="Arial"/>
                <a:cs typeface="Arial"/>
              </a:rPr>
              <a:t>t</a:t>
            </a:r>
            <a:r>
              <a:rPr sz="2400" b="1" dirty="0">
                <a:solidFill>
                  <a:srgbClr val="006FC0"/>
                </a:solidFill>
                <a:latin typeface="Arial"/>
                <a:cs typeface="Arial"/>
              </a:rPr>
              <a:t>ions</a:t>
            </a:r>
            <a:r>
              <a:rPr sz="2400" b="1" spc="-30" dirty="0">
                <a:solidFill>
                  <a:srgbClr val="006FC0"/>
                </a:solidFill>
                <a:latin typeface="Arial"/>
                <a:cs typeface="Arial"/>
              </a:rPr>
              <a:t> </a:t>
            </a:r>
            <a:r>
              <a:rPr sz="2400" b="1" dirty="0">
                <a:solidFill>
                  <a:srgbClr val="006FC0"/>
                </a:solidFill>
                <a:latin typeface="Arial"/>
                <a:cs typeface="Arial"/>
              </a:rPr>
              <a:t>(</a:t>
            </a:r>
            <a:r>
              <a:rPr sz="2400" b="1" spc="-10" dirty="0">
                <a:solidFill>
                  <a:srgbClr val="006FC0"/>
                </a:solidFill>
                <a:latin typeface="Arial"/>
                <a:cs typeface="Arial"/>
              </a:rPr>
              <a:t>i</a:t>
            </a:r>
            <a:r>
              <a:rPr sz="2400" b="1" dirty="0">
                <a:solidFill>
                  <a:srgbClr val="006FC0"/>
                </a:solidFill>
                <a:latin typeface="Arial"/>
                <a:cs typeface="Arial"/>
              </a:rPr>
              <a:t>n</a:t>
            </a:r>
            <a:r>
              <a:rPr sz="2400" b="1" spc="-15" dirty="0">
                <a:solidFill>
                  <a:srgbClr val="006FC0"/>
                </a:solidFill>
                <a:latin typeface="Arial"/>
                <a:cs typeface="Arial"/>
              </a:rPr>
              <a:t>-</a:t>
            </a:r>
            <a:r>
              <a:rPr sz="2400" b="1" dirty="0">
                <a:solidFill>
                  <a:srgbClr val="006FC0"/>
                </a:solidFill>
                <a:latin typeface="Arial"/>
                <a:cs typeface="Arial"/>
              </a:rPr>
              <a:t>te</a:t>
            </a:r>
            <a:r>
              <a:rPr sz="2400" b="1" spc="-10" dirty="0">
                <a:solidFill>
                  <a:srgbClr val="006FC0"/>
                </a:solidFill>
                <a:latin typeface="Arial"/>
                <a:cs typeface="Arial"/>
              </a:rPr>
              <a:t>x</a:t>
            </a:r>
            <a:r>
              <a:rPr sz="2400" b="1" dirty="0">
                <a:solidFill>
                  <a:srgbClr val="006FC0"/>
                </a:solidFill>
                <a:latin typeface="Arial"/>
                <a:cs typeface="Arial"/>
              </a:rPr>
              <a:t>t</a:t>
            </a:r>
            <a:r>
              <a:rPr sz="2400" b="1" spc="-30" dirty="0">
                <a:solidFill>
                  <a:srgbClr val="006FC0"/>
                </a:solidFill>
                <a:latin typeface="Arial"/>
                <a:cs typeface="Arial"/>
              </a:rPr>
              <a:t> </a:t>
            </a:r>
            <a:r>
              <a:rPr sz="2400" b="1" spc="-20" dirty="0">
                <a:solidFill>
                  <a:srgbClr val="006FC0"/>
                </a:solidFill>
                <a:latin typeface="Arial"/>
                <a:cs typeface="Arial"/>
              </a:rPr>
              <a:t>c</a:t>
            </a:r>
            <a:r>
              <a:rPr sz="2400" b="1" dirty="0">
                <a:solidFill>
                  <a:srgbClr val="006FC0"/>
                </a:solidFill>
                <a:latin typeface="Arial"/>
                <a:cs typeface="Arial"/>
              </a:rPr>
              <a:t>it</a:t>
            </a:r>
            <a:r>
              <a:rPr sz="2400" b="1" spc="-15" dirty="0">
                <a:solidFill>
                  <a:srgbClr val="006FC0"/>
                </a:solidFill>
                <a:latin typeface="Arial"/>
                <a:cs typeface="Arial"/>
              </a:rPr>
              <a:t>a</a:t>
            </a:r>
            <a:r>
              <a:rPr sz="2400" b="1" dirty="0">
                <a:solidFill>
                  <a:srgbClr val="006FC0"/>
                </a:solidFill>
                <a:latin typeface="Arial"/>
                <a:cs typeface="Arial"/>
              </a:rPr>
              <a:t>t</a:t>
            </a:r>
            <a:r>
              <a:rPr sz="2400" b="1" spc="-10" dirty="0">
                <a:solidFill>
                  <a:srgbClr val="006FC0"/>
                </a:solidFill>
                <a:latin typeface="Arial"/>
                <a:cs typeface="Arial"/>
              </a:rPr>
              <a:t>ion</a:t>
            </a:r>
            <a:r>
              <a:rPr sz="2400" b="1" dirty="0">
                <a:solidFill>
                  <a:srgbClr val="006FC0"/>
                </a:solidFill>
                <a:latin typeface="Arial"/>
                <a:cs typeface="Arial"/>
              </a:rPr>
              <a:t>s)</a:t>
            </a:r>
            <a:r>
              <a:rPr sz="2400" b="1" spc="-15" dirty="0">
                <a:solidFill>
                  <a:srgbClr val="006FC0"/>
                </a:solidFill>
                <a:latin typeface="Arial"/>
                <a:cs typeface="Arial"/>
              </a:rPr>
              <a:t> </a:t>
            </a:r>
            <a:r>
              <a:rPr sz="2400" b="1" spc="-20" dirty="0">
                <a:solidFill>
                  <a:srgbClr val="006FC0"/>
                </a:solidFill>
                <a:latin typeface="Arial"/>
                <a:cs typeface="Arial"/>
              </a:rPr>
              <a:t>m</a:t>
            </a:r>
            <a:r>
              <a:rPr sz="2400" b="1" dirty="0">
                <a:solidFill>
                  <a:srgbClr val="006FC0"/>
                </a:solidFill>
                <a:latin typeface="Arial"/>
                <a:cs typeface="Arial"/>
              </a:rPr>
              <a:t>ust</a:t>
            </a:r>
            <a:r>
              <a:rPr sz="2400" b="1" spc="-15" dirty="0">
                <a:solidFill>
                  <a:srgbClr val="006FC0"/>
                </a:solidFill>
                <a:latin typeface="Arial"/>
                <a:cs typeface="Arial"/>
              </a:rPr>
              <a:t> a</a:t>
            </a:r>
            <a:r>
              <a:rPr sz="2400" b="1" dirty="0">
                <a:solidFill>
                  <a:srgbClr val="006FC0"/>
                </a:solidFill>
                <a:latin typeface="Arial"/>
                <a:cs typeface="Arial"/>
              </a:rPr>
              <a:t>l</a:t>
            </a:r>
            <a:r>
              <a:rPr sz="2400" b="1" spc="-15" dirty="0">
                <a:solidFill>
                  <a:srgbClr val="006FC0"/>
                </a:solidFill>
                <a:latin typeface="Arial"/>
                <a:cs typeface="Arial"/>
              </a:rPr>
              <a:t>s</a:t>
            </a:r>
            <a:r>
              <a:rPr sz="2400" b="1" dirty="0">
                <a:solidFill>
                  <a:srgbClr val="006FC0"/>
                </a:solidFill>
                <a:latin typeface="Arial"/>
                <a:cs typeface="Arial"/>
              </a:rPr>
              <a:t>o</a:t>
            </a:r>
            <a:r>
              <a:rPr sz="2400" b="1" spc="-5" dirty="0">
                <a:solidFill>
                  <a:srgbClr val="006FC0"/>
                </a:solidFill>
                <a:latin typeface="Arial"/>
                <a:cs typeface="Arial"/>
              </a:rPr>
              <a:t> </a:t>
            </a:r>
            <a:r>
              <a:rPr sz="2400" b="1" spc="-10" dirty="0">
                <a:solidFill>
                  <a:srgbClr val="006FC0"/>
                </a:solidFill>
                <a:latin typeface="Arial"/>
                <a:cs typeface="Arial"/>
              </a:rPr>
              <a:t>h</a:t>
            </a:r>
            <a:r>
              <a:rPr sz="2400" b="1" spc="5" dirty="0">
                <a:solidFill>
                  <a:srgbClr val="006FC0"/>
                </a:solidFill>
                <a:latin typeface="Arial"/>
                <a:cs typeface="Arial"/>
              </a:rPr>
              <a:t>a</a:t>
            </a:r>
            <a:r>
              <a:rPr sz="2400" b="1" spc="-30" dirty="0">
                <a:solidFill>
                  <a:srgbClr val="006FC0"/>
                </a:solidFill>
                <a:latin typeface="Arial"/>
                <a:cs typeface="Arial"/>
              </a:rPr>
              <a:t>v</a:t>
            </a:r>
            <a:r>
              <a:rPr sz="2400" b="1" dirty="0">
                <a:solidFill>
                  <a:srgbClr val="006FC0"/>
                </a:solidFill>
                <a:latin typeface="Arial"/>
                <a:cs typeface="Arial"/>
              </a:rPr>
              <a:t>e </a:t>
            </a:r>
            <a:r>
              <a:rPr sz="2400" b="1" spc="-5" dirty="0">
                <a:solidFill>
                  <a:srgbClr val="006FC0"/>
                </a:solidFill>
                <a:latin typeface="Arial"/>
                <a:cs typeface="Arial"/>
              </a:rPr>
              <a:t>a</a:t>
            </a:r>
            <a:r>
              <a:rPr sz="2400" b="1" dirty="0">
                <a:solidFill>
                  <a:srgbClr val="006FC0"/>
                </a:solidFill>
                <a:latin typeface="Arial"/>
                <a:cs typeface="Arial"/>
              </a:rPr>
              <a:t>n</a:t>
            </a:r>
            <a:r>
              <a:rPr sz="2400" b="1" spc="220" dirty="0">
                <a:solidFill>
                  <a:srgbClr val="006FC0"/>
                </a:solidFill>
                <a:latin typeface="Arial"/>
                <a:cs typeface="Arial"/>
              </a:rPr>
              <a:t> </a:t>
            </a:r>
            <a:r>
              <a:rPr sz="2400" b="1" spc="-20" dirty="0">
                <a:solidFill>
                  <a:srgbClr val="006FC0"/>
                </a:solidFill>
                <a:latin typeface="Arial"/>
                <a:cs typeface="Arial"/>
              </a:rPr>
              <a:t>a</a:t>
            </a:r>
            <a:r>
              <a:rPr sz="2400" b="1" dirty="0">
                <a:solidFill>
                  <a:srgbClr val="006FC0"/>
                </a:solidFill>
                <a:latin typeface="Arial"/>
                <a:cs typeface="Arial"/>
              </a:rPr>
              <a:t>c</a:t>
            </a:r>
            <a:r>
              <a:rPr sz="2400" b="1" spc="-25" dirty="0">
                <a:solidFill>
                  <a:srgbClr val="006FC0"/>
                </a:solidFill>
                <a:latin typeface="Arial"/>
                <a:cs typeface="Arial"/>
              </a:rPr>
              <a:t>c</a:t>
            </a:r>
            <a:r>
              <a:rPr sz="2400" b="1" spc="-10" dirty="0">
                <a:solidFill>
                  <a:srgbClr val="006FC0"/>
                </a:solidFill>
                <a:latin typeface="Arial"/>
                <a:cs typeface="Arial"/>
              </a:rPr>
              <a:t>o</a:t>
            </a:r>
            <a:r>
              <a:rPr sz="2400" b="1" dirty="0">
                <a:solidFill>
                  <a:srgbClr val="006FC0"/>
                </a:solidFill>
                <a:latin typeface="Arial"/>
                <a:cs typeface="Arial"/>
              </a:rPr>
              <a:t>m</a:t>
            </a:r>
            <a:r>
              <a:rPr sz="2400" b="1" spc="-15" dirty="0">
                <a:solidFill>
                  <a:srgbClr val="006FC0"/>
                </a:solidFill>
                <a:latin typeface="Arial"/>
                <a:cs typeface="Arial"/>
              </a:rPr>
              <a:t>p</a:t>
            </a:r>
            <a:r>
              <a:rPr sz="2400" b="1" spc="-20" dirty="0">
                <a:solidFill>
                  <a:srgbClr val="006FC0"/>
                </a:solidFill>
                <a:latin typeface="Arial"/>
                <a:cs typeface="Arial"/>
              </a:rPr>
              <a:t>a</a:t>
            </a:r>
            <a:r>
              <a:rPr sz="2400" b="1" dirty="0">
                <a:solidFill>
                  <a:srgbClr val="006FC0"/>
                </a:solidFill>
                <a:latin typeface="Arial"/>
                <a:cs typeface="Arial"/>
              </a:rPr>
              <a:t>n</a:t>
            </a:r>
            <a:r>
              <a:rPr sz="2400" b="1" spc="-30" dirty="0">
                <a:solidFill>
                  <a:srgbClr val="006FC0"/>
                </a:solidFill>
                <a:latin typeface="Arial"/>
                <a:cs typeface="Arial"/>
              </a:rPr>
              <a:t>y</a:t>
            </a:r>
            <a:r>
              <a:rPr sz="2400" b="1" spc="-10" dirty="0">
                <a:solidFill>
                  <a:srgbClr val="006FC0"/>
                </a:solidFill>
                <a:latin typeface="Arial"/>
                <a:cs typeface="Arial"/>
              </a:rPr>
              <a:t>in</a:t>
            </a:r>
            <a:r>
              <a:rPr sz="2400" b="1" dirty="0">
                <a:solidFill>
                  <a:srgbClr val="006FC0"/>
                </a:solidFill>
                <a:latin typeface="Arial"/>
                <a:cs typeface="Arial"/>
              </a:rPr>
              <a:t>g r</a:t>
            </a:r>
            <a:r>
              <a:rPr sz="2400" b="1" spc="-10" dirty="0">
                <a:solidFill>
                  <a:srgbClr val="006FC0"/>
                </a:solidFill>
                <a:latin typeface="Arial"/>
                <a:cs typeface="Arial"/>
              </a:rPr>
              <a:t>e</a:t>
            </a:r>
            <a:r>
              <a:rPr sz="2400" b="1" dirty="0">
                <a:solidFill>
                  <a:srgbClr val="006FC0"/>
                </a:solidFill>
                <a:latin typeface="Arial"/>
                <a:cs typeface="Arial"/>
              </a:rPr>
              <a:t>fe</a:t>
            </a:r>
            <a:r>
              <a:rPr sz="2400" b="1" spc="-10" dirty="0">
                <a:solidFill>
                  <a:srgbClr val="006FC0"/>
                </a:solidFill>
                <a:latin typeface="Arial"/>
                <a:cs typeface="Arial"/>
              </a:rPr>
              <a:t>r</a:t>
            </a:r>
            <a:r>
              <a:rPr sz="2400" b="1" dirty="0">
                <a:solidFill>
                  <a:srgbClr val="006FC0"/>
                </a:solidFill>
                <a:latin typeface="Arial"/>
                <a:cs typeface="Arial"/>
              </a:rPr>
              <a:t>en</a:t>
            </a:r>
            <a:r>
              <a:rPr sz="2400" b="1" spc="-10" dirty="0">
                <a:solidFill>
                  <a:srgbClr val="006FC0"/>
                </a:solidFill>
                <a:latin typeface="Arial"/>
                <a:cs typeface="Arial"/>
              </a:rPr>
              <a:t>c</a:t>
            </a:r>
            <a:r>
              <a:rPr sz="2400" b="1" spc="-20" dirty="0">
                <a:solidFill>
                  <a:srgbClr val="006FC0"/>
                </a:solidFill>
                <a:latin typeface="Arial"/>
                <a:cs typeface="Arial"/>
              </a:rPr>
              <a:t>e</a:t>
            </a:r>
            <a:r>
              <a:rPr sz="2400" b="1" dirty="0">
                <a:solidFill>
                  <a:srgbClr val="006FC0"/>
                </a:solidFill>
                <a:latin typeface="Arial"/>
                <a:cs typeface="Arial"/>
              </a:rPr>
              <a:t>.</a:t>
            </a:r>
            <a:endParaRPr sz="2400" dirty="0">
              <a:latin typeface="Arial"/>
              <a:cs typeface="Arial"/>
            </a:endParaRPr>
          </a:p>
          <a:p>
            <a:pPr>
              <a:lnSpc>
                <a:spcPct val="100000"/>
              </a:lnSpc>
              <a:spcBef>
                <a:spcPts val="19"/>
              </a:spcBef>
            </a:pPr>
            <a:endParaRPr sz="2400" dirty="0">
              <a:latin typeface="Times New Roman"/>
              <a:cs typeface="Times New Roman"/>
            </a:endParaRPr>
          </a:p>
          <a:p>
            <a:pPr marL="12700">
              <a:lnSpc>
                <a:spcPct val="100000"/>
              </a:lnSpc>
            </a:pPr>
            <a:r>
              <a:rPr sz="2400" i="1" spc="-5" dirty="0">
                <a:latin typeface="Arial"/>
                <a:cs typeface="Arial"/>
              </a:rPr>
              <a:t>S</a:t>
            </a:r>
            <a:r>
              <a:rPr sz="2400" i="1" dirty="0">
                <a:latin typeface="Arial"/>
                <a:cs typeface="Arial"/>
              </a:rPr>
              <a:t>o h</a:t>
            </a:r>
            <a:r>
              <a:rPr sz="2400" i="1" spc="-10" dirty="0">
                <a:latin typeface="Arial"/>
                <a:cs typeface="Arial"/>
              </a:rPr>
              <a:t>e</a:t>
            </a:r>
            <a:r>
              <a:rPr sz="2400" i="1" dirty="0">
                <a:latin typeface="Arial"/>
                <a:cs typeface="Arial"/>
              </a:rPr>
              <a:t>re</a:t>
            </a:r>
            <a:r>
              <a:rPr sz="2400" i="1" spc="-15" dirty="0">
                <a:latin typeface="Arial"/>
                <a:cs typeface="Arial"/>
              </a:rPr>
              <a:t> </a:t>
            </a:r>
            <a:r>
              <a:rPr sz="2400" i="1" spc="-5" dirty="0">
                <a:latin typeface="Arial"/>
                <a:cs typeface="Arial"/>
              </a:rPr>
              <a:t>i</a:t>
            </a:r>
            <a:r>
              <a:rPr sz="2400" i="1" dirty="0">
                <a:latin typeface="Arial"/>
                <a:cs typeface="Arial"/>
              </a:rPr>
              <a:t>s</a:t>
            </a:r>
            <a:r>
              <a:rPr sz="2400" i="1" spc="-10" dirty="0">
                <a:latin typeface="Arial"/>
                <a:cs typeface="Arial"/>
              </a:rPr>
              <a:t> </a:t>
            </a:r>
            <a:r>
              <a:rPr sz="2400" i="1" spc="5" dirty="0">
                <a:latin typeface="Arial"/>
                <a:cs typeface="Arial"/>
              </a:rPr>
              <a:t>w</a:t>
            </a:r>
            <a:r>
              <a:rPr sz="2400" i="1" dirty="0">
                <a:latin typeface="Arial"/>
                <a:cs typeface="Arial"/>
              </a:rPr>
              <a:t>h</a:t>
            </a:r>
            <a:r>
              <a:rPr sz="2400" i="1" spc="-25" dirty="0">
                <a:latin typeface="Arial"/>
                <a:cs typeface="Arial"/>
              </a:rPr>
              <a:t>a</a:t>
            </a:r>
            <a:r>
              <a:rPr sz="2400" i="1" dirty="0">
                <a:latin typeface="Arial"/>
                <a:cs typeface="Arial"/>
              </a:rPr>
              <a:t>t</a:t>
            </a:r>
            <a:r>
              <a:rPr sz="2400" i="1" spc="5" dirty="0">
                <a:latin typeface="Arial"/>
                <a:cs typeface="Arial"/>
              </a:rPr>
              <a:t> </a:t>
            </a:r>
            <a:r>
              <a:rPr sz="2400" i="1" dirty="0">
                <a:latin typeface="Arial"/>
                <a:cs typeface="Arial"/>
              </a:rPr>
              <a:t>to</a:t>
            </a:r>
            <a:r>
              <a:rPr sz="2400" i="1" spc="-15" dirty="0">
                <a:latin typeface="Arial"/>
                <a:cs typeface="Arial"/>
              </a:rPr>
              <a:t> </a:t>
            </a:r>
            <a:r>
              <a:rPr sz="2400" i="1" spc="-5" dirty="0">
                <a:latin typeface="Arial"/>
                <a:cs typeface="Arial"/>
              </a:rPr>
              <a:t>d</a:t>
            </a:r>
            <a:r>
              <a:rPr sz="2400" i="1" dirty="0">
                <a:latin typeface="Arial"/>
                <a:cs typeface="Arial"/>
              </a:rPr>
              <a:t>o</a:t>
            </a:r>
            <a:r>
              <a:rPr sz="2400" i="1" spc="-15" dirty="0">
                <a:latin typeface="Arial"/>
                <a:cs typeface="Arial"/>
              </a:rPr>
              <a:t> </a:t>
            </a:r>
            <a:r>
              <a:rPr sz="2400" i="1" dirty="0">
                <a:latin typeface="Arial"/>
                <a:cs typeface="Arial"/>
              </a:rPr>
              <a:t>for</a:t>
            </a:r>
            <a:r>
              <a:rPr sz="2400" i="1" spc="-15" dirty="0">
                <a:latin typeface="Arial"/>
                <a:cs typeface="Arial"/>
              </a:rPr>
              <a:t> </a:t>
            </a:r>
            <a:r>
              <a:rPr sz="2400" i="1" dirty="0">
                <a:latin typeface="Arial"/>
                <a:cs typeface="Arial"/>
              </a:rPr>
              <a:t>i</a:t>
            </a:r>
            <a:r>
              <a:rPr sz="2400" i="1" spc="-5" dirty="0">
                <a:latin typeface="Arial"/>
                <a:cs typeface="Arial"/>
              </a:rPr>
              <a:t>n</a:t>
            </a:r>
            <a:r>
              <a:rPr sz="2400" i="1" spc="-15" dirty="0">
                <a:latin typeface="Arial"/>
                <a:cs typeface="Arial"/>
              </a:rPr>
              <a:t>-</a:t>
            </a:r>
            <a:r>
              <a:rPr sz="2400" i="1" dirty="0">
                <a:latin typeface="Arial"/>
                <a:cs typeface="Arial"/>
              </a:rPr>
              <a:t>t</a:t>
            </a:r>
            <a:r>
              <a:rPr sz="2400" i="1" spc="-15" dirty="0">
                <a:latin typeface="Arial"/>
                <a:cs typeface="Arial"/>
              </a:rPr>
              <a:t>e</a:t>
            </a:r>
            <a:r>
              <a:rPr sz="2400" i="1" dirty="0">
                <a:latin typeface="Arial"/>
                <a:cs typeface="Arial"/>
              </a:rPr>
              <a:t>xt</a:t>
            </a:r>
            <a:r>
              <a:rPr sz="2400" i="1" spc="5" dirty="0">
                <a:latin typeface="Arial"/>
                <a:cs typeface="Arial"/>
              </a:rPr>
              <a:t> </a:t>
            </a:r>
            <a:r>
              <a:rPr sz="2400" i="1" spc="-15" dirty="0">
                <a:latin typeface="Arial"/>
                <a:cs typeface="Arial"/>
              </a:rPr>
              <a:t>c</a:t>
            </a:r>
            <a:r>
              <a:rPr sz="2400" i="1" dirty="0">
                <a:latin typeface="Arial"/>
                <a:cs typeface="Arial"/>
              </a:rPr>
              <a:t>it</a:t>
            </a:r>
            <a:r>
              <a:rPr sz="2400" i="1" spc="-20" dirty="0">
                <a:latin typeface="Arial"/>
                <a:cs typeface="Arial"/>
              </a:rPr>
              <a:t>a</a:t>
            </a:r>
            <a:r>
              <a:rPr sz="2400" i="1" dirty="0">
                <a:latin typeface="Arial"/>
                <a:cs typeface="Arial"/>
              </a:rPr>
              <a:t>tio</a:t>
            </a:r>
            <a:r>
              <a:rPr sz="2400" i="1" spc="-10" dirty="0">
                <a:latin typeface="Arial"/>
                <a:cs typeface="Arial"/>
              </a:rPr>
              <a:t>n</a:t>
            </a:r>
            <a:r>
              <a:rPr sz="2400" i="1" dirty="0">
                <a:latin typeface="Arial"/>
                <a:cs typeface="Arial"/>
              </a:rPr>
              <a:t>s</a:t>
            </a:r>
            <a:r>
              <a:rPr sz="2400" i="1" spc="5" dirty="0">
                <a:latin typeface="Arial"/>
                <a:cs typeface="Arial"/>
              </a:rPr>
              <a:t> </a:t>
            </a:r>
            <a:r>
              <a:rPr sz="2400" i="1" spc="-5" dirty="0">
                <a:latin typeface="Arial"/>
                <a:cs typeface="Arial"/>
              </a:rPr>
              <a:t>an</a:t>
            </a:r>
            <a:r>
              <a:rPr sz="2400" i="1" dirty="0">
                <a:latin typeface="Arial"/>
                <a:cs typeface="Arial"/>
              </a:rPr>
              <a:t>d</a:t>
            </a:r>
            <a:r>
              <a:rPr sz="2400" i="1" spc="114" dirty="0">
                <a:latin typeface="Arial"/>
                <a:cs typeface="Arial"/>
              </a:rPr>
              <a:t> </a:t>
            </a:r>
            <a:r>
              <a:rPr sz="2400" i="1" dirty="0">
                <a:latin typeface="Arial"/>
                <a:cs typeface="Arial"/>
              </a:rPr>
              <a:t>r</a:t>
            </a:r>
            <a:r>
              <a:rPr sz="2400" i="1" spc="-20" dirty="0">
                <a:latin typeface="Arial"/>
                <a:cs typeface="Arial"/>
              </a:rPr>
              <a:t>e</a:t>
            </a:r>
            <a:r>
              <a:rPr sz="2400" i="1" dirty="0">
                <a:latin typeface="Arial"/>
                <a:cs typeface="Arial"/>
              </a:rPr>
              <a:t>fer</a:t>
            </a:r>
            <a:r>
              <a:rPr sz="2400" i="1" spc="-10" dirty="0">
                <a:latin typeface="Arial"/>
                <a:cs typeface="Arial"/>
              </a:rPr>
              <a:t>e</a:t>
            </a:r>
            <a:r>
              <a:rPr sz="2400" i="1" spc="-20" dirty="0">
                <a:latin typeface="Arial"/>
                <a:cs typeface="Arial"/>
              </a:rPr>
              <a:t>n</a:t>
            </a:r>
            <a:r>
              <a:rPr sz="2400" i="1" dirty="0">
                <a:latin typeface="Arial"/>
                <a:cs typeface="Arial"/>
              </a:rPr>
              <a:t>ces…</a:t>
            </a:r>
            <a:endParaRPr sz="2400" dirty="0">
              <a:latin typeface="Arial"/>
              <a:cs typeface="Arial"/>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descr="References  for a Book or Website" title="Slide 10: Title textbox"/>
          <p:cNvSpPr txBox="1">
            <a:spLocks noGrp="1"/>
          </p:cNvSpPr>
          <p:nvPr>
            <p:ph type="title"/>
          </p:nvPr>
        </p:nvSpPr>
        <p:spPr>
          <a:xfrm>
            <a:off x="914400" y="457200"/>
            <a:ext cx="7340600" cy="468974"/>
          </a:xfrm>
          <a:prstGeom prst="rect">
            <a:avLst/>
          </a:prstGeom>
        </p:spPr>
        <p:txBody>
          <a:bodyPr vert="horz" wrap="square" lIns="0" tIns="98678" rIns="0" bIns="0" rtlCol="0">
            <a:spAutoFit/>
          </a:bodyPr>
          <a:lstStyle/>
          <a:p>
            <a:pPr marL="78105">
              <a:lnSpc>
                <a:spcPct val="100000"/>
              </a:lnSpc>
            </a:pPr>
            <a:r>
              <a:rPr sz="2400" b="1" spc="-10" dirty="0"/>
              <a:t>R</a:t>
            </a:r>
            <a:r>
              <a:rPr sz="2400" b="1" spc="5" dirty="0"/>
              <a:t>e</a:t>
            </a:r>
            <a:r>
              <a:rPr sz="2400" b="1" dirty="0"/>
              <a:t>fere</a:t>
            </a:r>
            <a:r>
              <a:rPr sz="2400" b="1" spc="5" dirty="0"/>
              <a:t>n</a:t>
            </a:r>
            <a:r>
              <a:rPr sz="2400" b="1" dirty="0"/>
              <a:t>ces </a:t>
            </a:r>
            <a:r>
              <a:rPr lang="en-US" sz="2400" b="1" dirty="0"/>
              <a:t> </a:t>
            </a:r>
            <a:r>
              <a:rPr lang="en-US" sz="2400" b="1" dirty="0" smtClean="0"/>
              <a:t>for a Book or Website</a:t>
            </a:r>
            <a:endParaRPr sz="2400" b="1" dirty="0"/>
          </a:p>
        </p:txBody>
      </p:sp>
      <p:sp>
        <p:nvSpPr>
          <p:cNvPr id="3" name="object 3" descr="For a book:&#10;Hill, C. W. (2009). Global business today (6th ed.). New York, NY: McGraw- Hill Irwin.&#10;For a website:&#10;U. S. Census Bureau. (2010). IDB: Argentina. Retrieved from http://www. census.gov/ipc/www/idb/informationGateway.php&#10;" title="Slide 10 content textbox "/>
          <p:cNvSpPr txBox="1"/>
          <p:nvPr/>
        </p:nvSpPr>
        <p:spPr>
          <a:xfrm>
            <a:off x="966012" y="1654048"/>
            <a:ext cx="6842125" cy="3157220"/>
          </a:xfrm>
          <a:prstGeom prst="rect">
            <a:avLst/>
          </a:prstGeom>
        </p:spPr>
        <p:txBody>
          <a:bodyPr vert="horz" wrap="square" lIns="0" tIns="0" rIns="0" bIns="0" rtlCol="0">
            <a:spAutoFit/>
          </a:bodyPr>
          <a:lstStyle/>
          <a:p>
            <a:pPr marL="13970">
              <a:lnSpc>
                <a:spcPct val="100000"/>
              </a:lnSpc>
            </a:pPr>
            <a:r>
              <a:rPr sz="1800" b="1" u="heavy" spc="-10" dirty="0" smtClean="0">
                <a:latin typeface="Calibri"/>
                <a:cs typeface="Calibri"/>
              </a:rPr>
              <a:t>For</a:t>
            </a:r>
            <a:r>
              <a:rPr sz="1800" b="1" u="heavy" spc="-20" dirty="0" smtClean="0">
                <a:latin typeface="Calibri"/>
                <a:cs typeface="Calibri"/>
              </a:rPr>
              <a:t> </a:t>
            </a:r>
            <a:r>
              <a:rPr sz="1800" b="1" u="heavy" spc="-10" dirty="0" smtClean="0">
                <a:latin typeface="Calibri"/>
                <a:cs typeface="Calibri"/>
              </a:rPr>
              <a:t>a</a:t>
            </a:r>
            <a:r>
              <a:rPr sz="1800" b="1" u="heavy" spc="-25" dirty="0" smtClean="0">
                <a:latin typeface="Calibri"/>
                <a:cs typeface="Calibri"/>
              </a:rPr>
              <a:t> </a:t>
            </a:r>
            <a:r>
              <a:rPr sz="1800" b="1" u="heavy" spc="-10" dirty="0" smtClean="0">
                <a:latin typeface="Calibri"/>
                <a:cs typeface="Calibri"/>
              </a:rPr>
              <a:t>b</a:t>
            </a:r>
            <a:r>
              <a:rPr sz="1800" b="1" u="heavy" spc="-20" dirty="0" smtClean="0">
                <a:latin typeface="Calibri"/>
                <a:cs typeface="Calibri"/>
              </a:rPr>
              <a:t>oo</a:t>
            </a:r>
            <a:r>
              <a:rPr sz="1800" b="1" u="heavy" spc="-10" dirty="0" smtClean="0">
                <a:latin typeface="Calibri"/>
                <a:cs typeface="Calibri"/>
              </a:rPr>
              <a:t>k:</a:t>
            </a:r>
            <a:endParaRPr sz="1800" dirty="0" smtClean="0">
              <a:latin typeface="Calibri"/>
              <a:cs typeface="Calibri"/>
            </a:endParaRPr>
          </a:p>
          <a:p>
            <a:pPr marL="299085" marR="57150" indent="-285115">
              <a:lnSpc>
                <a:spcPct val="203300"/>
              </a:lnSpc>
              <a:spcBef>
                <a:spcPts val="40"/>
              </a:spcBef>
            </a:pPr>
            <a:r>
              <a:rPr sz="1800" spc="-10" dirty="0" smtClean="0">
                <a:latin typeface="Calibri"/>
                <a:cs typeface="Calibri"/>
              </a:rPr>
              <a:t>Hil</a:t>
            </a:r>
            <a:r>
              <a:rPr sz="1800" spc="-5" dirty="0" smtClean="0">
                <a:latin typeface="Calibri"/>
                <a:cs typeface="Calibri"/>
              </a:rPr>
              <a:t>l,</a:t>
            </a:r>
            <a:r>
              <a:rPr sz="1800" spc="20" dirty="0" smtClean="0">
                <a:latin typeface="Calibri"/>
                <a:cs typeface="Calibri"/>
              </a:rPr>
              <a:t> </a:t>
            </a:r>
            <a:r>
              <a:rPr sz="1800" dirty="0" smtClean="0">
                <a:latin typeface="Calibri"/>
                <a:cs typeface="Calibri"/>
              </a:rPr>
              <a:t>C.</a:t>
            </a:r>
            <a:r>
              <a:rPr sz="1800" spc="-10" dirty="0" smtClean="0">
                <a:latin typeface="Calibri"/>
                <a:cs typeface="Calibri"/>
              </a:rPr>
              <a:t> </a:t>
            </a:r>
            <a:r>
              <a:rPr sz="1800" spc="-229" dirty="0" smtClean="0">
                <a:latin typeface="Calibri"/>
                <a:cs typeface="Calibri"/>
              </a:rPr>
              <a:t>W</a:t>
            </a:r>
            <a:r>
              <a:rPr sz="1800" dirty="0" smtClean="0">
                <a:latin typeface="Calibri"/>
                <a:cs typeface="Calibri"/>
              </a:rPr>
              <a:t>.</a:t>
            </a:r>
            <a:r>
              <a:rPr sz="1800" spc="-25" dirty="0" smtClean="0">
                <a:latin typeface="Calibri"/>
                <a:cs typeface="Calibri"/>
              </a:rPr>
              <a:t> </a:t>
            </a:r>
            <a:r>
              <a:rPr sz="1800" spc="-5" dirty="0" smtClean="0">
                <a:latin typeface="Calibri"/>
                <a:cs typeface="Calibri"/>
              </a:rPr>
              <a:t>(</a:t>
            </a:r>
            <a:r>
              <a:rPr sz="1800" spc="-10" dirty="0" smtClean="0">
                <a:latin typeface="Calibri"/>
                <a:cs typeface="Calibri"/>
              </a:rPr>
              <a:t>2</a:t>
            </a:r>
            <a:r>
              <a:rPr sz="1800" dirty="0" smtClean="0">
                <a:latin typeface="Calibri"/>
                <a:cs typeface="Calibri"/>
              </a:rPr>
              <a:t>009).</a:t>
            </a:r>
            <a:r>
              <a:rPr sz="1800" spc="-35" dirty="0" smtClean="0">
                <a:latin typeface="Calibri"/>
                <a:cs typeface="Calibri"/>
              </a:rPr>
              <a:t> </a:t>
            </a:r>
            <a:r>
              <a:rPr sz="1800" i="1" dirty="0" smtClean="0">
                <a:latin typeface="Calibri"/>
                <a:cs typeface="Calibri"/>
              </a:rPr>
              <a:t>G</a:t>
            </a:r>
            <a:r>
              <a:rPr sz="1800" i="1" spc="-5" dirty="0" smtClean="0">
                <a:latin typeface="Calibri"/>
                <a:cs typeface="Calibri"/>
              </a:rPr>
              <a:t>loba</a:t>
            </a:r>
            <a:r>
              <a:rPr sz="1800" i="1" dirty="0" smtClean="0">
                <a:latin typeface="Calibri"/>
                <a:cs typeface="Calibri"/>
              </a:rPr>
              <a:t>l</a:t>
            </a:r>
            <a:r>
              <a:rPr sz="1800" i="1" spc="-15" dirty="0" smtClean="0">
                <a:latin typeface="Calibri"/>
                <a:cs typeface="Calibri"/>
              </a:rPr>
              <a:t> </a:t>
            </a:r>
            <a:r>
              <a:rPr sz="1800" i="1" spc="-5" dirty="0" smtClean="0">
                <a:latin typeface="Calibri"/>
                <a:cs typeface="Calibri"/>
              </a:rPr>
              <a:t>busines</a:t>
            </a:r>
            <a:r>
              <a:rPr sz="1800" i="1" dirty="0" smtClean="0">
                <a:latin typeface="Calibri"/>
                <a:cs typeface="Calibri"/>
              </a:rPr>
              <a:t>s</a:t>
            </a:r>
            <a:r>
              <a:rPr sz="1800" i="1" spc="-40" dirty="0" smtClean="0">
                <a:latin typeface="Calibri"/>
                <a:cs typeface="Calibri"/>
              </a:rPr>
              <a:t> t</a:t>
            </a:r>
            <a:r>
              <a:rPr sz="1800" i="1" spc="-5" dirty="0" smtClean="0">
                <a:latin typeface="Calibri"/>
                <a:cs typeface="Calibri"/>
              </a:rPr>
              <a:t>oda</a:t>
            </a:r>
            <a:r>
              <a:rPr sz="1800" i="1" dirty="0" smtClean="0">
                <a:latin typeface="Calibri"/>
                <a:cs typeface="Calibri"/>
              </a:rPr>
              <a:t>y</a:t>
            </a:r>
            <a:r>
              <a:rPr sz="1800" i="1" spc="-25" dirty="0" smtClean="0">
                <a:latin typeface="Calibri"/>
                <a:cs typeface="Calibri"/>
              </a:rPr>
              <a:t> </a:t>
            </a:r>
            <a:r>
              <a:rPr sz="1800" spc="-5" dirty="0" smtClean="0">
                <a:latin typeface="Calibri"/>
                <a:cs typeface="Calibri"/>
              </a:rPr>
              <a:t>(</a:t>
            </a:r>
            <a:r>
              <a:rPr sz="1800" dirty="0" smtClean="0">
                <a:latin typeface="Calibri"/>
                <a:cs typeface="Calibri"/>
              </a:rPr>
              <a:t>6th </a:t>
            </a:r>
            <a:r>
              <a:rPr sz="1800" spc="-10" dirty="0" smtClean="0">
                <a:latin typeface="Calibri"/>
                <a:cs typeface="Calibri"/>
              </a:rPr>
              <a:t>ed</a:t>
            </a:r>
            <a:r>
              <a:rPr sz="1800" dirty="0" smtClean="0">
                <a:latin typeface="Calibri"/>
                <a:cs typeface="Calibri"/>
              </a:rPr>
              <a:t>.</a:t>
            </a:r>
            <a:r>
              <a:rPr sz="1800" spc="-10" dirty="0" smtClean="0">
                <a:latin typeface="Calibri"/>
                <a:cs typeface="Calibri"/>
              </a:rPr>
              <a:t>)</a:t>
            </a:r>
            <a:r>
              <a:rPr sz="1800" dirty="0" smtClean="0">
                <a:latin typeface="Calibri"/>
                <a:cs typeface="Calibri"/>
              </a:rPr>
              <a:t>.</a:t>
            </a:r>
            <a:r>
              <a:rPr sz="1800" spc="-25" dirty="0" smtClean="0">
                <a:latin typeface="Calibri"/>
                <a:cs typeface="Calibri"/>
              </a:rPr>
              <a:t> </a:t>
            </a:r>
            <a:r>
              <a:rPr sz="1800" spc="-15" dirty="0" smtClean="0">
                <a:latin typeface="Calibri"/>
                <a:cs typeface="Calibri"/>
              </a:rPr>
              <a:t>N</a:t>
            </a:r>
            <a:r>
              <a:rPr sz="1800" spc="-20" dirty="0" smtClean="0">
                <a:latin typeface="Calibri"/>
                <a:cs typeface="Calibri"/>
              </a:rPr>
              <a:t>e</a:t>
            </a:r>
            <a:r>
              <a:rPr sz="1800" spc="-15" dirty="0" smtClean="0">
                <a:latin typeface="Calibri"/>
                <a:cs typeface="Calibri"/>
              </a:rPr>
              <a:t>w </a:t>
            </a:r>
            <a:r>
              <a:rPr sz="1800" spc="-160" dirty="0" smtClean="0">
                <a:latin typeface="Calibri"/>
                <a:cs typeface="Calibri"/>
              </a:rPr>
              <a:t>Y</a:t>
            </a:r>
            <a:r>
              <a:rPr sz="1800" spc="-15" dirty="0" smtClean="0">
                <a:latin typeface="Calibri"/>
                <a:cs typeface="Calibri"/>
              </a:rPr>
              <a:t>ork</a:t>
            </a:r>
            <a:r>
              <a:rPr sz="1800" spc="-5" dirty="0" smtClean="0">
                <a:latin typeface="Calibri"/>
                <a:cs typeface="Calibri"/>
              </a:rPr>
              <a:t>, </a:t>
            </a:r>
            <a:r>
              <a:rPr sz="1800" spc="-15" dirty="0" smtClean="0">
                <a:latin typeface="Calibri"/>
                <a:cs typeface="Calibri"/>
              </a:rPr>
              <a:t>N</a:t>
            </a:r>
            <a:r>
              <a:rPr sz="1800" spc="-170" dirty="0" smtClean="0">
                <a:latin typeface="Calibri"/>
                <a:cs typeface="Calibri"/>
              </a:rPr>
              <a:t>Y</a:t>
            </a:r>
            <a:r>
              <a:rPr sz="1800" spc="-5" dirty="0" smtClean="0">
                <a:latin typeface="Calibri"/>
                <a:cs typeface="Calibri"/>
              </a:rPr>
              <a:t>: </a:t>
            </a:r>
            <a:r>
              <a:rPr sz="1800" spc="-20" dirty="0" smtClean="0">
                <a:latin typeface="Calibri"/>
                <a:cs typeface="Calibri"/>
              </a:rPr>
              <a:t>Mc</a:t>
            </a:r>
            <a:r>
              <a:rPr sz="1800" spc="-15" dirty="0" smtClean="0">
                <a:latin typeface="Calibri"/>
                <a:cs typeface="Calibri"/>
              </a:rPr>
              <a:t>G</a:t>
            </a:r>
            <a:r>
              <a:rPr sz="1800" spc="-50" dirty="0" smtClean="0">
                <a:latin typeface="Calibri"/>
                <a:cs typeface="Calibri"/>
              </a:rPr>
              <a:t>r</a:t>
            </a:r>
            <a:r>
              <a:rPr sz="1800" spc="-15" dirty="0" smtClean="0">
                <a:latin typeface="Calibri"/>
                <a:cs typeface="Calibri"/>
              </a:rPr>
              <a:t>a</a:t>
            </a:r>
            <a:r>
              <a:rPr sz="1800" spc="-20" dirty="0" smtClean="0">
                <a:latin typeface="Calibri"/>
                <a:cs typeface="Calibri"/>
              </a:rPr>
              <a:t>w</a:t>
            </a:r>
            <a:r>
              <a:rPr sz="1800" dirty="0" smtClean="0">
                <a:latin typeface="Calibri"/>
                <a:cs typeface="Calibri"/>
              </a:rPr>
              <a:t>- </a:t>
            </a:r>
            <a:r>
              <a:rPr sz="1800" spc="-10" dirty="0" smtClean="0">
                <a:latin typeface="Calibri"/>
                <a:cs typeface="Calibri"/>
              </a:rPr>
              <a:t>Hi</a:t>
            </a:r>
            <a:r>
              <a:rPr sz="1800" spc="-5" dirty="0" smtClean="0">
                <a:latin typeface="Calibri"/>
                <a:cs typeface="Calibri"/>
              </a:rPr>
              <a:t>l</a:t>
            </a:r>
            <a:r>
              <a:rPr sz="1800" dirty="0" smtClean="0">
                <a:latin typeface="Calibri"/>
                <a:cs typeface="Calibri"/>
              </a:rPr>
              <a:t>l</a:t>
            </a:r>
            <a:r>
              <a:rPr sz="1800" spc="-5" dirty="0" smtClean="0">
                <a:latin typeface="Calibri"/>
                <a:cs typeface="Calibri"/>
              </a:rPr>
              <a:t> </a:t>
            </a:r>
            <a:r>
              <a:rPr sz="1800" spc="-10" dirty="0" smtClean="0">
                <a:latin typeface="Calibri"/>
                <a:cs typeface="Calibri"/>
              </a:rPr>
              <a:t>Irw</a:t>
            </a:r>
            <a:r>
              <a:rPr sz="1800" spc="-15" dirty="0" smtClean="0">
                <a:latin typeface="Calibri"/>
                <a:cs typeface="Calibri"/>
              </a:rPr>
              <a:t>i</a:t>
            </a:r>
            <a:r>
              <a:rPr sz="1800" spc="-10" dirty="0" smtClean="0">
                <a:latin typeface="Calibri"/>
                <a:cs typeface="Calibri"/>
              </a:rPr>
              <a:t>n</a:t>
            </a:r>
            <a:r>
              <a:rPr sz="1800" dirty="0" smtClean="0">
                <a:latin typeface="Calibri"/>
                <a:cs typeface="Calibri"/>
              </a:rPr>
              <a:t>.</a:t>
            </a:r>
          </a:p>
          <a:p>
            <a:pPr>
              <a:lnSpc>
                <a:spcPct val="100000"/>
              </a:lnSpc>
              <a:spcBef>
                <a:spcPts val="3"/>
              </a:spcBef>
            </a:pPr>
            <a:endParaRPr sz="1950" dirty="0" smtClean="0">
              <a:latin typeface="Times New Roman"/>
              <a:cs typeface="Times New Roman"/>
            </a:endParaRPr>
          </a:p>
          <a:p>
            <a:pPr marL="13970">
              <a:lnSpc>
                <a:spcPct val="100000"/>
              </a:lnSpc>
            </a:pPr>
            <a:r>
              <a:rPr sz="1800" u="heavy" spc="-15" dirty="0" smtClean="0">
                <a:solidFill>
                  <a:srgbClr val="006FC0"/>
                </a:solidFill>
                <a:latin typeface="Calibri"/>
                <a:cs typeface="Calibri"/>
              </a:rPr>
              <a:t>Fo</a:t>
            </a:r>
            <a:r>
              <a:rPr sz="1800" u="heavy" spc="-10" dirty="0" smtClean="0">
                <a:solidFill>
                  <a:srgbClr val="006FC0"/>
                </a:solidFill>
                <a:latin typeface="Calibri"/>
                <a:cs typeface="Calibri"/>
              </a:rPr>
              <a:t>r</a:t>
            </a:r>
            <a:r>
              <a:rPr sz="1800" u="heavy" spc="-30" dirty="0" smtClean="0">
                <a:solidFill>
                  <a:srgbClr val="006FC0"/>
                </a:solidFill>
                <a:latin typeface="Calibri"/>
                <a:cs typeface="Calibri"/>
              </a:rPr>
              <a:t> </a:t>
            </a:r>
            <a:r>
              <a:rPr sz="1800" b="1" u="heavy" spc="-10" dirty="0" smtClean="0">
                <a:solidFill>
                  <a:srgbClr val="006FC0"/>
                </a:solidFill>
                <a:latin typeface="Calibri"/>
                <a:cs typeface="Calibri"/>
              </a:rPr>
              <a:t>a</a:t>
            </a:r>
            <a:r>
              <a:rPr sz="1800" b="1" u="heavy" dirty="0" smtClean="0">
                <a:solidFill>
                  <a:srgbClr val="006FC0"/>
                </a:solidFill>
                <a:latin typeface="Calibri"/>
                <a:cs typeface="Calibri"/>
              </a:rPr>
              <a:t> </a:t>
            </a:r>
            <a:r>
              <a:rPr sz="1800" b="1" u="heavy" spc="-10" dirty="0" smtClean="0">
                <a:solidFill>
                  <a:srgbClr val="006FC0"/>
                </a:solidFill>
                <a:latin typeface="Calibri"/>
                <a:cs typeface="Calibri"/>
              </a:rPr>
              <a:t>we</a:t>
            </a:r>
            <a:r>
              <a:rPr sz="1800" b="1" u="heavy" spc="-20" dirty="0" smtClean="0">
                <a:solidFill>
                  <a:srgbClr val="006FC0"/>
                </a:solidFill>
                <a:latin typeface="Calibri"/>
                <a:cs typeface="Calibri"/>
              </a:rPr>
              <a:t>b</a:t>
            </a:r>
            <a:r>
              <a:rPr sz="1800" b="1" u="heavy" spc="-25" dirty="0" smtClean="0">
                <a:solidFill>
                  <a:srgbClr val="006FC0"/>
                </a:solidFill>
                <a:latin typeface="Calibri"/>
                <a:cs typeface="Calibri"/>
              </a:rPr>
              <a:t>s</a:t>
            </a:r>
            <a:r>
              <a:rPr sz="1800" b="1" u="heavy" spc="-15" dirty="0" smtClean="0">
                <a:solidFill>
                  <a:srgbClr val="006FC0"/>
                </a:solidFill>
                <a:latin typeface="Calibri"/>
                <a:cs typeface="Calibri"/>
              </a:rPr>
              <a:t>i</a:t>
            </a:r>
            <a:r>
              <a:rPr sz="1800" b="1" u="heavy" spc="-25" dirty="0" smtClean="0">
                <a:solidFill>
                  <a:srgbClr val="006FC0"/>
                </a:solidFill>
                <a:latin typeface="Calibri"/>
                <a:cs typeface="Calibri"/>
              </a:rPr>
              <a:t>t</a:t>
            </a:r>
            <a:r>
              <a:rPr sz="1800" b="1" u="heavy" spc="-5" dirty="0" smtClean="0">
                <a:solidFill>
                  <a:srgbClr val="006FC0"/>
                </a:solidFill>
                <a:latin typeface="Calibri"/>
                <a:cs typeface="Calibri"/>
              </a:rPr>
              <a:t>e</a:t>
            </a:r>
            <a:r>
              <a:rPr sz="1800" u="heavy" spc="-5" dirty="0" smtClean="0">
                <a:solidFill>
                  <a:srgbClr val="006FC0"/>
                </a:solidFill>
                <a:latin typeface="Calibri"/>
                <a:cs typeface="Calibri"/>
              </a:rPr>
              <a:t>:</a:t>
            </a:r>
            <a:endParaRPr sz="1800" dirty="0" smtClean="0">
              <a:latin typeface="Calibri"/>
              <a:cs typeface="Calibri"/>
            </a:endParaRPr>
          </a:p>
          <a:p>
            <a:pPr marL="295910" marR="5080" indent="-283845">
              <a:lnSpc>
                <a:spcPts val="4880"/>
              </a:lnSpc>
              <a:spcBef>
                <a:spcPts val="440"/>
              </a:spcBef>
            </a:pPr>
            <a:r>
              <a:rPr sz="1800" spc="-55" dirty="0" smtClean="0">
                <a:latin typeface="Calibri"/>
                <a:cs typeface="Calibri"/>
              </a:rPr>
              <a:t>U</a:t>
            </a:r>
            <a:r>
              <a:rPr sz="1800" dirty="0" smtClean="0">
                <a:latin typeface="Calibri"/>
                <a:cs typeface="Calibri"/>
              </a:rPr>
              <a:t>.</a:t>
            </a:r>
            <a:r>
              <a:rPr sz="1800" spc="-5" dirty="0" smtClean="0">
                <a:latin typeface="Calibri"/>
                <a:cs typeface="Calibri"/>
              </a:rPr>
              <a:t> S</a:t>
            </a:r>
            <a:r>
              <a:rPr sz="1800" dirty="0" smtClean="0">
                <a:latin typeface="Calibri"/>
                <a:cs typeface="Calibri"/>
              </a:rPr>
              <a:t>.</a:t>
            </a:r>
            <a:r>
              <a:rPr sz="1800" spc="-5" dirty="0" smtClean="0">
                <a:latin typeface="Calibri"/>
                <a:cs typeface="Calibri"/>
              </a:rPr>
              <a:t> </a:t>
            </a:r>
            <a:r>
              <a:rPr sz="1800" spc="-25" dirty="0" smtClean="0">
                <a:latin typeface="Calibri"/>
                <a:cs typeface="Calibri"/>
              </a:rPr>
              <a:t>C</a:t>
            </a:r>
            <a:r>
              <a:rPr sz="1800" spc="-10" dirty="0" smtClean="0">
                <a:latin typeface="Calibri"/>
                <a:cs typeface="Calibri"/>
              </a:rPr>
              <a:t>en</a:t>
            </a:r>
            <a:r>
              <a:rPr sz="1800" dirty="0" smtClean="0">
                <a:latin typeface="Calibri"/>
                <a:cs typeface="Calibri"/>
              </a:rPr>
              <a:t>sus</a:t>
            </a:r>
            <a:r>
              <a:rPr sz="1800" spc="-20" dirty="0" smtClean="0">
                <a:latin typeface="Calibri"/>
                <a:cs typeface="Calibri"/>
              </a:rPr>
              <a:t> </a:t>
            </a:r>
            <a:r>
              <a:rPr sz="1800" spc="5" dirty="0" smtClean="0">
                <a:latin typeface="Calibri"/>
                <a:cs typeface="Calibri"/>
              </a:rPr>
              <a:t>B</a:t>
            </a:r>
            <a:r>
              <a:rPr sz="1800" dirty="0" smtClean="0">
                <a:latin typeface="Calibri"/>
                <a:cs typeface="Calibri"/>
              </a:rPr>
              <a:t>u</a:t>
            </a:r>
            <a:r>
              <a:rPr sz="1800" spc="-50" dirty="0" smtClean="0">
                <a:latin typeface="Calibri"/>
                <a:cs typeface="Calibri"/>
              </a:rPr>
              <a:t>r</a:t>
            </a:r>
            <a:r>
              <a:rPr sz="1800" spc="-10" dirty="0" smtClean="0">
                <a:latin typeface="Calibri"/>
                <a:cs typeface="Calibri"/>
              </a:rPr>
              <a:t>e</a:t>
            </a:r>
            <a:r>
              <a:rPr sz="1800" dirty="0" smtClean="0">
                <a:latin typeface="Calibri"/>
                <a:cs typeface="Calibri"/>
              </a:rPr>
              <a:t>au.</a:t>
            </a:r>
            <a:r>
              <a:rPr sz="1800" spc="-5" dirty="0" smtClean="0">
                <a:latin typeface="Calibri"/>
                <a:cs typeface="Calibri"/>
              </a:rPr>
              <a:t> (</a:t>
            </a:r>
            <a:r>
              <a:rPr sz="1800" spc="-10" dirty="0" smtClean="0">
                <a:latin typeface="Calibri"/>
                <a:cs typeface="Calibri"/>
              </a:rPr>
              <a:t>2010</a:t>
            </a:r>
            <a:r>
              <a:rPr sz="1800" spc="-20" dirty="0" smtClean="0">
                <a:latin typeface="Calibri"/>
                <a:cs typeface="Calibri"/>
              </a:rPr>
              <a:t>)</a:t>
            </a:r>
            <a:r>
              <a:rPr sz="1800" dirty="0" smtClean="0">
                <a:latin typeface="Calibri"/>
                <a:cs typeface="Calibri"/>
              </a:rPr>
              <a:t>.</a:t>
            </a:r>
            <a:r>
              <a:rPr sz="1800" spc="-35" dirty="0" smtClean="0">
                <a:latin typeface="Calibri"/>
                <a:cs typeface="Calibri"/>
              </a:rPr>
              <a:t> </a:t>
            </a:r>
            <a:r>
              <a:rPr sz="1800" spc="-5" dirty="0" smtClean="0">
                <a:latin typeface="Calibri"/>
                <a:cs typeface="Calibri"/>
              </a:rPr>
              <a:t>I</a:t>
            </a:r>
            <a:r>
              <a:rPr sz="1800" spc="-20" dirty="0" smtClean="0">
                <a:latin typeface="Calibri"/>
                <a:cs typeface="Calibri"/>
              </a:rPr>
              <a:t>DB</a:t>
            </a:r>
            <a:r>
              <a:rPr sz="1800" spc="-5" dirty="0" smtClean="0">
                <a:latin typeface="Calibri"/>
                <a:cs typeface="Calibri"/>
              </a:rPr>
              <a:t>:</a:t>
            </a:r>
            <a:r>
              <a:rPr sz="1800" spc="-50" dirty="0" smtClean="0">
                <a:latin typeface="Calibri"/>
                <a:cs typeface="Calibri"/>
              </a:rPr>
              <a:t> </a:t>
            </a:r>
            <a:r>
              <a:rPr sz="1800" spc="-15" dirty="0" smtClean="0">
                <a:latin typeface="Calibri"/>
                <a:cs typeface="Calibri"/>
              </a:rPr>
              <a:t>A</a:t>
            </a:r>
            <a:r>
              <a:rPr sz="1800" spc="-50" dirty="0" smtClean="0">
                <a:latin typeface="Calibri"/>
                <a:cs typeface="Calibri"/>
              </a:rPr>
              <a:t>r</a:t>
            </a:r>
            <a:r>
              <a:rPr sz="1800" spc="-20" dirty="0" smtClean="0">
                <a:latin typeface="Calibri"/>
                <a:cs typeface="Calibri"/>
              </a:rPr>
              <a:t>g</a:t>
            </a:r>
            <a:r>
              <a:rPr sz="1800" spc="-10" dirty="0" smtClean="0">
                <a:latin typeface="Calibri"/>
                <a:cs typeface="Calibri"/>
              </a:rPr>
              <a:t>e</a:t>
            </a:r>
            <a:r>
              <a:rPr sz="1800" spc="-25" dirty="0" smtClean="0">
                <a:latin typeface="Calibri"/>
                <a:cs typeface="Calibri"/>
              </a:rPr>
              <a:t>n</a:t>
            </a:r>
            <a:r>
              <a:rPr sz="1800" spc="-15" dirty="0" smtClean="0">
                <a:latin typeface="Calibri"/>
                <a:cs typeface="Calibri"/>
              </a:rPr>
              <a:t>t</a:t>
            </a:r>
            <a:r>
              <a:rPr sz="1800" spc="-5" dirty="0" smtClean="0">
                <a:latin typeface="Calibri"/>
                <a:cs typeface="Calibri"/>
              </a:rPr>
              <a:t>ina</a:t>
            </a:r>
            <a:r>
              <a:rPr sz="1800" dirty="0" smtClean="0">
                <a:latin typeface="Calibri"/>
                <a:cs typeface="Calibri"/>
              </a:rPr>
              <a:t>.</a:t>
            </a:r>
            <a:r>
              <a:rPr sz="1800" spc="-5" dirty="0" smtClean="0">
                <a:latin typeface="Calibri"/>
                <a:cs typeface="Calibri"/>
              </a:rPr>
              <a:t> </a:t>
            </a:r>
            <a:r>
              <a:rPr sz="1800" spc="-55" dirty="0" smtClean="0">
                <a:latin typeface="Calibri"/>
                <a:cs typeface="Calibri"/>
              </a:rPr>
              <a:t>R</a:t>
            </a:r>
            <a:r>
              <a:rPr sz="1800" spc="-20" dirty="0" smtClean="0">
                <a:latin typeface="Calibri"/>
                <a:cs typeface="Calibri"/>
              </a:rPr>
              <a:t>e</a:t>
            </a:r>
            <a:r>
              <a:rPr sz="1800" spc="-15" dirty="0" smtClean="0">
                <a:latin typeface="Calibri"/>
                <a:cs typeface="Calibri"/>
              </a:rPr>
              <a:t>t</a:t>
            </a:r>
            <a:r>
              <a:rPr sz="1800" spc="-5" dirty="0" smtClean="0">
                <a:latin typeface="Calibri"/>
                <a:cs typeface="Calibri"/>
              </a:rPr>
              <a:t>r</a:t>
            </a:r>
            <a:r>
              <a:rPr sz="1800" spc="-10" dirty="0" smtClean="0">
                <a:latin typeface="Calibri"/>
                <a:cs typeface="Calibri"/>
              </a:rPr>
              <a:t>i</a:t>
            </a:r>
            <a:r>
              <a:rPr sz="1800" spc="-20" dirty="0" smtClean="0">
                <a:latin typeface="Calibri"/>
                <a:cs typeface="Calibri"/>
              </a:rPr>
              <a:t>e</a:t>
            </a:r>
            <a:r>
              <a:rPr sz="1800" spc="-45" dirty="0" smtClean="0">
                <a:latin typeface="Calibri"/>
                <a:cs typeface="Calibri"/>
              </a:rPr>
              <a:t>v</a:t>
            </a:r>
            <a:r>
              <a:rPr sz="1800" spc="-10" dirty="0" smtClean="0">
                <a:latin typeface="Calibri"/>
                <a:cs typeface="Calibri"/>
              </a:rPr>
              <a:t>e</a:t>
            </a:r>
            <a:r>
              <a:rPr sz="1800" dirty="0" smtClean="0">
                <a:latin typeface="Calibri"/>
                <a:cs typeface="Calibri"/>
              </a:rPr>
              <a:t>d</a:t>
            </a:r>
            <a:r>
              <a:rPr sz="1800" spc="15" dirty="0" smtClean="0">
                <a:latin typeface="Calibri"/>
                <a:cs typeface="Calibri"/>
              </a:rPr>
              <a:t> </a:t>
            </a:r>
            <a:r>
              <a:rPr sz="1800" dirty="0" smtClean="0">
                <a:latin typeface="Calibri"/>
                <a:cs typeface="Calibri"/>
              </a:rPr>
              <a:t>f</a:t>
            </a:r>
            <a:r>
              <a:rPr sz="1800" spc="-65" dirty="0" smtClean="0">
                <a:latin typeface="Calibri"/>
                <a:cs typeface="Calibri"/>
              </a:rPr>
              <a:t>r</a:t>
            </a:r>
            <a:r>
              <a:rPr sz="1800" spc="-5" dirty="0" smtClean="0">
                <a:latin typeface="Calibri"/>
                <a:cs typeface="Calibri"/>
              </a:rPr>
              <a:t>o</a:t>
            </a:r>
            <a:r>
              <a:rPr sz="1800" spc="-15" dirty="0" smtClean="0">
                <a:latin typeface="Calibri"/>
                <a:cs typeface="Calibri"/>
              </a:rPr>
              <a:t>m</a:t>
            </a:r>
            <a:r>
              <a:rPr sz="1800" spc="35" dirty="0" smtClean="0">
                <a:latin typeface="Calibri"/>
                <a:cs typeface="Calibri"/>
              </a:rPr>
              <a:t> </a:t>
            </a:r>
            <a:r>
              <a:rPr sz="2000" spc="-25" dirty="0" smtClean="0">
                <a:latin typeface="Calibri"/>
                <a:cs typeface="Calibri"/>
              </a:rPr>
              <a:t>h</a:t>
            </a:r>
            <a:r>
              <a:rPr sz="2000" spc="-35" dirty="0" smtClean="0">
                <a:latin typeface="Calibri"/>
                <a:cs typeface="Calibri"/>
              </a:rPr>
              <a:t>t</a:t>
            </a:r>
            <a:r>
              <a:rPr sz="2000" dirty="0" smtClean="0">
                <a:latin typeface="Calibri"/>
                <a:cs typeface="Calibri"/>
              </a:rPr>
              <a:t>tp</a:t>
            </a:r>
            <a:r>
              <a:rPr sz="2000" spc="-5" dirty="0" smtClean="0">
                <a:latin typeface="Calibri"/>
                <a:cs typeface="Calibri"/>
              </a:rPr>
              <a:t>:</a:t>
            </a:r>
            <a:r>
              <a:rPr sz="2000" dirty="0" smtClean="0">
                <a:latin typeface="Calibri"/>
                <a:cs typeface="Calibri"/>
              </a:rPr>
              <a:t>//w</a:t>
            </a:r>
            <a:r>
              <a:rPr sz="2000" spc="-5" dirty="0" smtClean="0">
                <a:latin typeface="Calibri"/>
                <a:cs typeface="Calibri"/>
              </a:rPr>
              <a:t>w</a:t>
            </a:r>
            <a:r>
              <a:rPr sz="2000" spc="-150" dirty="0" smtClean="0">
                <a:latin typeface="Calibri"/>
                <a:cs typeface="Calibri"/>
              </a:rPr>
              <a:t>w</a:t>
            </a:r>
            <a:r>
              <a:rPr sz="2000" dirty="0" smtClean="0">
                <a:latin typeface="Calibri"/>
                <a:cs typeface="Calibri"/>
              </a:rPr>
              <a:t>. c</a:t>
            </a:r>
            <a:r>
              <a:rPr sz="2000" spc="-5" dirty="0" smtClean="0">
                <a:latin typeface="Calibri"/>
                <a:cs typeface="Calibri"/>
              </a:rPr>
              <a:t>e</a:t>
            </a:r>
            <a:r>
              <a:rPr sz="2000" spc="-10" dirty="0" smtClean="0">
                <a:latin typeface="Calibri"/>
                <a:cs typeface="Calibri"/>
              </a:rPr>
              <a:t>n</a:t>
            </a:r>
            <a:r>
              <a:rPr sz="2000" spc="-5" dirty="0" smtClean="0">
                <a:latin typeface="Calibri"/>
                <a:cs typeface="Calibri"/>
              </a:rPr>
              <a:t>s</a:t>
            </a:r>
            <a:r>
              <a:rPr sz="2000" dirty="0" smtClean="0">
                <a:latin typeface="Calibri"/>
                <a:cs typeface="Calibri"/>
              </a:rPr>
              <a:t>u</a:t>
            </a:r>
            <a:r>
              <a:rPr sz="2000" spc="-20" dirty="0" smtClean="0">
                <a:latin typeface="Calibri"/>
                <a:cs typeface="Calibri"/>
              </a:rPr>
              <a:t>s</a:t>
            </a:r>
            <a:r>
              <a:rPr sz="2000" spc="20" dirty="0" smtClean="0">
                <a:latin typeface="Calibri"/>
                <a:cs typeface="Calibri"/>
              </a:rPr>
              <a:t>.</a:t>
            </a:r>
            <a:r>
              <a:rPr sz="2000" spc="-10" dirty="0" smtClean="0">
                <a:latin typeface="Calibri"/>
                <a:cs typeface="Calibri"/>
              </a:rPr>
              <a:t>g</a:t>
            </a:r>
            <a:r>
              <a:rPr sz="2000" spc="-15" dirty="0" smtClean="0">
                <a:latin typeface="Calibri"/>
                <a:cs typeface="Calibri"/>
              </a:rPr>
              <a:t>o</a:t>
            </a:r>
            <a:r>
              <a:rPr sz="2000" spc="-20" dirty="0" smtClean="0">
                <a:latin typeface="Calibri"/>
                <a:cs typeface="Calibri"/>
              </a:rPr>
              <a:t>v</a:t>
            </a:r>
            <a:r>
              <a:rPr sz="2000" spc="5" dirty="0" smtClean="0">
                <a:latin typeface="Calibri"/>
                <a:cs typeface="Calibri"/>
              </a:rPr>
              <a:t>/</a:t>
            </a:r>
            <a:r>
              <a:rPr sz="2000" spc="-20" dirty="0" err="1" smtClean="0">
                <a:latin typeface="Calibri"/>
                <a:cs typeface="Calibri"/>
              </a:rPr>
              <a:t>i</a:t>
            </a:r>
            <a:r>
              <a:rPr sz="2000" dirty="0" err="1" smtClean="0">
                <a:latin typeface="Calibri"/>
                <a:cs typeface="Calibri"/>
              </a:rPr>
              <a:t>p</a:t>
            </a:r>
            <a:r>
              <a:rPr sz="2000" spc="-10" dirty="0" err="1" smtClean="0">
                <a:latin typeface="Calibri"/>
                <a:cs typeface="Calibri"/>
              </a:rPr>
              <a:t>c</a:t>
            </a:r>
            <a:r>
              <a:rPr sz="2000" dirty="0" smtClean="0">
                <a:latin typeface="Calibri"/>
                <a:cs typeface="Calibri"/>
              </a:rPr>
              <a:t>/w</a:t>
            </a:r>
            <a:r>
              <a:rPr sz="2000" spc="-5" dirty="0" smtClean="0">
                <a:latin typeface="Calibri"/>
                <a:cs typeface="Calibri"/>
              </a:rPr>
              <a:t>ww</a:t>
            </a:r>
            <a:r>
              <a:rPr sz="2000" spc="-10" dirty="0" smtClean="0">
                <a:latin typeface="Calibri"/>
                <a:cs typeface="Calibri"/>
              </a:rPr>
              <a:t>/</a:t>
            </a:r>
            <a:r>
              <a:rPr sz="2000" spc="-5" dirty="0" err="1" smtClean="0">
                <a:latin typeface="Calibri"/>
                <a:cs typeface="Calibri"/>
              </a:rPr>
              <a:t>i</a:t>
            </a:r>
            <a:r>
              <a:rPr sz="2000" dirty="0" err="1" smtClean="0">
                <a:latin typeface="Calibri"/>
                <a:cs typeface="Calibri"/>
              </a:rPr>
              <a:t>db</a:t>
            </a:r>
            <a:r>
              <a:rPr sz="2000" spc="-10" dirty="0" smtClean="0">
                <a:latin typeface="Calibri"/>
                <a:cs typeface="Calibri"/>
              </a:rPr>
              <a:t>/</a:t>
            </a:r>
            <a:r>
              <a:rPr sz="2000" spc="-5" dirty="0" err="1" smtClean="0">
                <a:latin typeface="Calibri"/>
                <a:cs typeface="Calibri"/>
              </a:rPr>
              <a:t>i</a:t>
            </a:r>
            <a:r>
              <a:rPr sz="2000" spc="-10" dirty="0" err="1" smtClean="0">
                <a:latin typeface="Calibri"/>
                <a:cs typeface="Calibri"/>
              </a:rPr>
              <a:t>n</a:t>
            </a:r>
            <a:r>
              <a:rPr sz="2000" spc="-50" dirty="0" err="1" smtClean="0">
                <a:latin typeface="Calibri"/>
                <a:cs typeface="Calibri"/>
              </a:rPr>
              <a:t>f</a:t>
            </a:r>
            <a:r>
              <a:rPr sz="2000" spc="-15" dirty="0" err="1" smtClean="0">
                <a:latin typeface="Calibri"/>
                <a:cs typeface="Calibri"/>
              </a:rPr>
              <a:t>o</a:t>
            </a:r>
            <a:r>
              <a:rPr sz="2000" dirty="0" err="1" smtClean="0">
                <a:latin typeface="Calibri"/>
                <a:cs typeface="Calibri"/>
              </a:rPr>
              <a:t>r</a:t>
            </a:r>
            <a:r>
              <a:rPr sz="2000" spc="-10" dirty="0" err="1" smtClean="0">
                <a:latin typeface="Calibri"/>
                <a:cs typeface="Calibri"/>
              </a:rPr>
              <a:t>m</a:t>
            </a:r>
            <a:r>
              <a:rPr sz="2000" spc="-25" dirty="0" err="1" smtClean="0">
                <a:latin typeface="Calibri"/>
                <a:cs typeface="Calibri"/>
              </a:rPr>
              <a:t>a</a:t>
            </a:r>
            <a:r>
              <a:rPr sz="2000" dirty="0" err="1" smtClean="0">
                <a:latin typeface="Calibri"/>
                <a:cs typeface="Calibri"/>
              </a:rPr>
              <a:t>t</a:t>
            </a:r>
            <a:r>
              <a:rPr sz="2000" spc="-20" dirty="0" err="1" smtClean="0">
                <a:latin typeface="Calibri"/>
                <a:cs typeface="Calibri"/>
              </a:rPr>
              <a:t>i</a:t>
            </a:r>
            <a:r>
              <a:rPr sz="2000" spc="-5" dirty="0" err="1" smtClean="0">
                <a:latin typeface="Calibri"/>
                <a:cs typeface="Calibri"/>
              </a:rPr>
              <a:t>o</a:t>
            </a:r>
            <a:r>
              <a:rPr sz="2000" dirty="0" err="1" smtClean="0">
                <a:latin typeface="Calibri"/>
                <a:cs typeface="Calibri"/>
              </a:rPr>
              <a:t>n</a:t>
            </a:r>
            <a:r>
              <a:rPr sz="2000" spc="-20" dirty="0" err="1" smtClean="0">
                <a:latin typeface="Calibri"/>
                <a:cs typeface="Calibri"/>
              </a:rPr>
              <a:t>G</a:t>
            </a:r>
            <a:r>
              <a:rPr sz="2000" spc="-25" dirty="0" err="1" smtClean="0">
                <a:latin typeface="Calibri"/>
                <a:cs typeface="Calibri"/>
              </a:rPr>
              <a:t>at</a:t>
            </a:r>
            <a:r>
              <a:rPr sz="2000" spc="-15" dirty="0" err="1" smtClean="0">
                <a:latin typeface="Calibri"/>
                <a:cs typeface="Calibri"/>
              </a:rPr>
              <a:t>e</a:t>
            </a:r>
            <a:r>
              <a:rPr sz="2000" spc="-55" dirty="0" err="1" smtClean="0">
                <a:latin typeface="Calibri"/>
                <a:cs typeface="Calibri"/>
              </a:rPr>
              <a:t>w</a:t>
            </a:r>
            <a:r>
              <a:rPr sz="2000" spc="-40" dirty="0" err="1" smtClean="0">
                <a:latin typeface="Calibri"/>
                <a:cs typeface="Calibri"/>
              </a:rPr>
              <a:t>a</a:t>
            </a:r>
            <a:r>
              <a:rPr sz="2000" spc="-130" dirty="0" err="1" smtClean="0">
                <a:latin typeface="Calibri"/>
                <a:cs typeface="Calibri"/>
              </a:rPr>
              <a:t>y</a:t>
            </a:r>
            <a:r>
              <a:rPr sz="2000" spc="-15" dirty="0" err="1" smtClean="0">
                <a:latin typeface="Calibri"/>
                <a:cs typeface="Calibri"/>
              </a:rPr>
              <a:t>.</a:t>
            </a:r>
            <a:r>
              <a:rPr sz="2000" spc="-5" dirty="0" err="1" smtClean="0">
                <a:latin typeface="Calibri"/>
                <a:cs typeface="Calibri"/>
              </a:rPr>
              <a:t>php</a:t>
            </a:r>
            <a:endParaRPr sz="2000" dirty="0">
              <a:latin typeface="Calibri"/>
              <a:cs typeface="Calibri"/>
            </a:endParaRPr>
          </a:p>
        </p:txBody>
      </p:sp>
      <p:sp>
        <p:nvSpPr>
          <p:cNvPr id="5" name="Slide Number Placeholder 4"/>
          <p:cNvSpPr>
            <a:spLocks noGrp="1"/>
          </p:cNvSpPr>
          <p:nvPr>
            <p:ph type="sldNum" sz="quarter" idx="7"/>
          </p:nvPr>
        </p:nvSpPr>
        <p:spPr>
          <a:xfrm>
            <a:off x="7848600" y="6096001"/>
            <a:ext cx="381000" cy="152400"/>
          </a:xfrm>
        </p:spPr>
        <p:txBody>
          <a:bodyPr/>
          <a:lstStyle/>
          <a:p>
            <a:pPr marL="96520">
              <a:lnSpc>
                <a:spcPct val="100000"/>
              </a:lnSpc>
            </a:pPr>
            <a:fld id="{81D60167-4931-47E6-BA6A-407CBD079E47}" type="slidenum">
              <a:rPr lang="en-US" smtClean="0"/>
              <a:t>10</a:t>
            </a:fld>
            <a:endParaRPr 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Conclusion:" title="Slide 11: Title textbox"/>
          <p:cNvSpPr>
            <a:spLocks noGrp="1"/>
          </p:cNvSpPr>
          <p:nvPr>
            <p:ph type="title"/>
          </p:nvPr>
        </p:nvSpPr>
        <p:spPr>
          <a:xfrm>
            <a:off x="762000" y="457200"/>
            <a:ext cx="7340600" cy="369332"/>
          </a:xfrm>
        </p:spPr>
        <p:txBody>
          <a:bodyPr/>
          <a:lstStyle/>
          <a:p>
            <a:r>
              <a:rPr lang="en-US" sz="2400" dirty="0" smtClean="0"/>
              <a:t>Conclusion:</a:t>
            </a:r>
            <a:endParaRPr lang="en-US" sz="2400" dirty="0"/>
          </a:p>
        </p:txBody>
      </p:sp>
      <p:sp>
        <p:nvSpPr>
          <p:cNvPr id="3" name="object 2" descr="See? It is not that difficult! Soon you will be a pro!&#10;For additional help, go to the  Academic Tools area of the course.&#10;" title="Slide 11 content textbox-Conclusion:"/>
          <p:cNvSpPr txBox="1"/>
          <p:nvPr/>
        </p:nvSpPr>
        <p:spPr>
          <a:xfrm>
            <a:off x="838200" y="1219200"/>
            <a:ext cx="7620000" cy="1490152"/>
          </a:xfrm>
          <a:prstGeom prst="rect">
            <a:avLst/>
          </a:prstGeom>
        </p:spPr>
        <p:txBody>
          <a:bodyPr vert="horz" wrap="square" lIns="0" tIns="0" rIns="0" bIns="0" rtlCol="0">
            <a:spAutoFit/>
          </a:bodyPr>
          <a:lstStyle/>
          <a:p>
            <a:pPr marL="17145">
              <a:lnSpc>
                <a:spcPct val="100000"/>
              </a:lnSpc>
            </a:pPr>
            <a:r>
              <a:rPr sz="2400" spc="-15" dirty="0">
                <a:latin typeface="Calibri"/>
                <a:cs typeface="Calibri"/>
              </a:rPr>
              <a:t>Se</a:t>
            </a:r>
            <a:r>
              <a:rPr sz="2400" spc="-5" dirty="0">
                <a:latin typeface="Calibri"/>
                <a:cs typeface="Calibri"/>
              </a:rPr>
              <a:t>e</a:t>
            </a:r>
            <a:r>
              <a:rPr sz="2400" dirty="0">
                <a:latin typeface="Calibri"/>
                <a:cs typeface="Calibri"/>
              </a:rPr>
              <a:t>?</a:t>
            </a:r>
            <a:r>
              <a:rPr sz="2400" spc="-30" dirty="0">
                <a:latin typeface="Calibri"/>
                <a:cs typeface="Calibri"/>
              </a:rPr>
              <a:t> </a:t>
            </a:r>
            <a:r>
              <a:rPr sz="2400" spc="-15" dirty="0">
                <a:latin typeface="Calibri"/>
                <a:cs typeface="Calibri"/>
              </a:rPr>
              <a:t>I</a:t>
            </a:r>
            <a:r>
              <a:rPr sz="2400" spc="-10" dirty="0">
                <a:latin typeface="Calibri"/>
                <a:cs typeface="Calibri"/>
              </a:rPr>
              <a:t>t</a:t>
            </a:r>
            <a:r>
              <a:rPr sz="2400" spc="-15" dirty="0">
                <a:latin typeface="Calibri"/>
                <a:cs typeface="Calibri"/>
              </a:rPr>
              <a:t> </a:t>
            </a:r>
            <a:r>
              <a:rPr sz="2400" spc="-5" dirty="0">
                <a:latin typeface="Calibri"/>
                <a:cs typeface="Calibri"/>
              </a:rPr>
              <a:t>i</a:t>
            </a:r>
            <a:r>
              <a:rPr sz="2400" dirty="0">
                <a:latin typeface="Calibri"/>
                <a:cs typeface="Calibri"/>
              </a:rPr>
              <a:t>s</a:t>
            </a:r>
            <a:r>
              <a:rPr sz="2400" spc="-45" dirty="0">
                <a:latin typeface="Calibri"/>
                <a:cs typeface="Calibri"/>
              </a:rPr>
              <a:t> </a:t>
            </a:r>
            <a:r>
              <a:rPr sz="2400" spc="-5" dirty="0">
                <a:latin typeface="Calibri"/>
                <a:cs typeface="Calibri"/>
              </a:rPr>
              <a:t>no</a:t>
            </a:r>
            <a:r>
              <a:rPr sz="2400" dirty="0">
                <a:latin typeface="Calibri"/>
                <a:cs typeface="Calibri"/>
              </a:rPr>
              <a:t>t</a:t>
            </a:r>
            <a:r>
              <a:rPr sz="2400" spc="-10" dirty="0">
                <a:latin typeface="Calibri"/>
                <a:cs typeface="Calibri"/>
              </a:rPr>
              <a:t> </a:t>
            </a:r>
            <a:r>
              <a:rPr sz="2400" spc="-25" dirty="0">
                <a:latin typeface="Calibri"/>
                <a:cs typeface="Calibri"/>
              </a:rPr>
              <a:t>t</a:t>
            </a:r>
            <a:r>
              <a:rPr sz="2400" spc="-10" dirty="0">
                <a:latin typeface="Calibri"/>
                <a:cs typeface="Calibri"/>
              </a:rPr>
              <a:t>h</a:t>
            </a:r>
            <a:r>
              <a:rPr sz="2400" spc="-25" dirty="0">
                <a:latin typeface="Calibri"/>
                <a:cs typeface="Calibri"/>
              </a:rPr>
              <a:t>a</a:t>
            </a:r>
            <a:r>
              <a:rPr sz="2400" spc="-10" dirty="0">
                <a:latin typeface="Calibri"/>
                <a:cs typeface="Calibri"/>
              </a:rPr>
              <a:t>t</a:t>
            </a:r>
            <a:r>
              <a:rPr sz="2400" spc="-40" dirty="0">
                <a:latin typeface="Calibri"/>
                <a:cs typeface="Calibri"/>
              </a:rPr>
              <a:t> </a:t>
            </a:r>
            <a:r>
              <a:rPr sz="2400" spc="-5" dirty="0">
                <a:latin typeface="Calibri"/>
                <a:cs typeface="Calibri"/>
              </a:rPr>
              <a:t>diffi</a:t>
            </a:r>
            <a:r>
              <a:rPr sz="2400" spc="-20" dirty="0">
                <a:latin typeface="Calibri"/>
                <a:cs typeface="Calibri"/>
              </a:rPr>
              <a:t>c</a:t>
            </a:r>
            <a:r>
              <a:rPr sz="2400" spc="-5" dirty="0">
                <a:latin typeface="Calibri"/>
                <a:cs typeface="Calibri"/>
              </a:rPr>
              <a:t>ul</a:t>
            </a:r>
            <a:r>
              <a:rPr sz="2400" spc="-20" dirty="0">
                <a:latin typeface="Calibri"/>
                <a:cs typeface="Calibri"/>
              </a:rPr>
              <a:t>t</a:t>
            </a:r>
            <a:r>
              <a:rPr sz="2400" spc="-10" dirty="0">
                <a:latin typeface="Calibri"/>
                <a:cs typeface="Calibri"/>
              </a:rPr>
              <a:t>! </a:t>
            </a:r>
            <a:r>
              <a:rPr sz="2400" spc="-15" dirty="0">
                <a:latin typeface="Calibri"/>
                <a:cs typeface="Calibri"/>
              </a:rPr>
              <a:t>S</a:t>
            </a:r>
            <a:r>
              <a:rPr sz="2400" spc="-5" dirty="0">
                <a:latin typeface="Calibri"/>
                <a:cs typeface="Calibri"/>
              </a:rPr>
              <a:t>o</a:t>
            </a:r>
            <a:r>
              <a:rPr sz="2400" spc="-15" dirty="0">
                <a:latin typeface="Calibri"/>
                <a:cs typeface="Calibri"/>
              </a:rPr>
              <a:t>o</a:t>
            </a:r>
            <a:r>
              <a:rPr sz="2400" dirty="0">
                <a:latin typeface="Calibri"/>
                <a:cs typeface="Calibri"/>
              </a:rPr>
              <a:t>n</a:t>
            </a:r>
            <a:r>
              <a:rPr sz="2400" spc="-25" dirty="0">
                <a:latin typeface="Calibri"/>
                <a:cs typeface="Calibri"/>
              </a:rPr>
              <a:t> y</a:t>
            </a:r>
            <a:r>
              <a:rPr sz="2400" spc="-15" dirty="0">
                <a:latin typeface="Calibri"/>
                <a:cs typeface="Calibri"/>
              </a:rPr>
              <a:t>o</a:t>
            </a:r>
            <a:r>
              <a:rPr sz="2400" dirty="0">
                <a:latin typeface="Calibri"/>
                <a:cs typeface="Calibri"/>
              </a:rPr>
              <a:t>u</a:t>
            </a:r>
            <a:r>
              <a:rPr sz="2400" spc="-35" dirty="0">
                <a:latin typeface="Calibri"/>
                <a:cs typeface="Calibri"/>
              </a:rPr>
              <a:t> </a:t>
            </a:r>
            <a:r>
              <a:rPr sz="2400" dirty="0">
                <a:latin typeface="Calibri"/>
                <a:cs typeface="Calibri"/>
              </a:rPr>
              <a:t>w</a:t>
            </a:r>
            <a:r>
              <a:rPr sz="2400" spc="-10" dirty="0">
                <a:latin typeface="Calibri"/>
                <a:cs typeface="Calibri"/>
              </a:rPr>
              <a:t>i</a:t>
            </a:r>
            <a:r>
              <a:rPr sz="2400" dirty="0">
                <a:latin typeface="Calibri"/>
                <a:cs typeface="Calibri"/>
              </a:rPr>
              <a:t>ll</a:t>
            </a:r>
            <a:r>
              <a:rPr sz="2400" spc="-25" dirty="0">
                <a:latin typeface="Calibri"/>
                <a:cs typeface="Calibri"/>
              </a:rPr>
              <a:t> </a:t>
            </a:r>
            <a:r>
              <a:rPr sz="2400" spc="-10" dirty="0">
                <a:latin typeface="Calibri"/>
                <a:cs typeface="Calibri"/>
              </a:rPr>
              <a:t>be </a:t>
            </a:r>
            <a:r>
              <a:rPr sz="2400" dirty="0">
                <a:latin typeface="Calibri"/>
                <a:cs typeface="Calibri"/>
              </a:rPr>
              <a:t>a</a:t>
            </a:r>
            <a:r>
              <a:rPr sz="2400" spc="-25" dirty="0">
                <a:latin typeface="Calibri"/>
                <a:cs typeface="Calibri"/>
              </a:rPr>
              <a:t> </a:t>
            </a:r>
            <a:r>
              <a:rPr sz="2400" spc="-10" dirty="0">
                <a:latin typeface="Calibri"/>
                <a:cs typeface="Calibri"/>
              </a:rPr>
              <a:t>p</a:t>
            </a:r>
            <a:r>
              <a:rPr sz="2400" spc="-30" dirty="0">
                <a:latin typeface="Calibri"/>
                <a:cs typeface="Calibri"/>
              </a:rPr>
              <a:t>ro</a:t>
            </a:r>
            <a:r>
              <a:rPr sz="2400" spc="-10" dirty="0">
                <a:latin typeface="Calibri"/>
                <a:cs typeface="Calibri"/>
              </a:rPr>
              <a:t>!</a:t>
            </a:r>
            <a:endParaRPr sz="2400" dirty="0">
              <a:latin typeface="Calibri"/>
              <a:cs typeface="Calibri"/>
            </a:endParaRPr>
          </a:p>
          <a:p>
            <a:pPr>
              <a:lnSpc>
                <a:spcPct val="100000"/>
              </a:lnSpc>
              <a:spcBef>
                <a:spcPts val="53"/>
              </a:spcBef>
            </a:pPr>
            <a:endParaRPr sz="2400" dirty="0">
              <a:latin typeface="Times New Roman"/>
              <a:cs typeface="Times New Roman"/>
            </a:endParaRPr>
          </a:p>
          <a:p>
            <a:pPr marL="12700">
              <a:lnSpc>
                <a:spcPct val="100000"/>
              </a:lnSpc>
            </a:pPr>
            <a:r>
              <a:rPr sz="2400" spc="-5" dirty="0">
                <a:latin typeface="Calibri"/>
                <a:cs typeface="Calibri"/>
              </a:rPr>
              <a:t>Fo</a:t>
            </a:r>
            <a:r>
              <a:rPr sz="2400" dirty="0">
                <a:latin typeface="Calibri"/>
                <a:cs typeface="Calibri"/>
              </a:rPr>
              <a:t>r</a:t>
            </a:r>
            <a:r>
              <a:rPr sz="2400" spc="-40" dirty="0">
                <a:latin typeface="Calibri"/>
                <a:cs typeface="Calibri"/>
              </a:rPr>
              <a:t> </a:t>
            </a:r>
            <a:r>
              <a:rPr sz="2400" dirty="0">
                <a:latin typeface="Calibri"/>
                <a:cs typeface="Calibri"/>
              </a:rPr>
              <a:t>additional</a:t>
            </a:r>
            <a:r>
              <a:rPr sz="2400" spc="-50" dirty="0">
                <a:latin typeface="Calibri"/>
                <a:cs typeface="Calibri"/>
              </a:rPr>
              <a:t> </a:t>
            </a:r>
            <a:r>
              <a:rPr sz="2400" spc="-5" dirty="0">
                <a:latin typeface="Calibri"/>
                <a:cs typeface="Calibri"/>
              </a:rPr>
              <a:t>help</a:t>
            </a:r>
            <a:r>
              <a:rPr sz="2400" dirty="0">
                <a:latin typeface="Calibri"/>
                <a:cs typeface="Calibri"/>
              </a:rPr>
              <a:t>,</a:t>
            </a:r>
            <a:r>
              <a:rPr sz="2400" spc="-20" dirty="0">
                <a:latin typeface="Calibri"/>
                <a:cs typeface="Calibri"/>
              </a:rPr>
              <a:t> </a:t>
            </a:r>
            <a:r>
              <a:rPr sz="2400" spc="-10" dirty="0">
                <a:latin typeface="Calibri"/>
                <a:cs typeface="Calibri"/>
              </a:rPr>
              <a:t>g</a:t>
            </a:r>
            <a:r>
              <a:rPr sz="2400" dirty="0">
                <a:latin typeface="Calibri"/>
                <a:cs typeface="Calibri"/>
              </a:rPr>
              <a:t>o</a:t>
            </a:r>
            <a:r>
              <a:rPr sz="2400" spc="-50" dirty="0">
                <a:latin typeface="Calibri"/>
                <a:cs typeface="Calibri"/>
              </a:rPr>
              <a:t> </a:t>
            </a:r>
            <a:r>
              <a:rPr sz="2400" spc="-15" dirty="0">
                <a:latin typeface="Calibri"/>
                <a:cs typeface="Calibri"/>
              </a:rPr>
              <a:t>t</a:t>
            </a:r>
            <a:r>
              <a:rPr sz="2400" dirty="0">
                <a:latin typeface="Calibri"/>
                <a:cs typeface="Calibri"/>
              </a:rPr>
              <a:t>o</a:t>
            </a:r>
            <a:r>
              <a:rPr sz="2400" spc="-50" dirty="0">
                <a:latin typeface="Calibri"/>
                <a:cs typeface="Calibri"/>
              </a:rPr>
              <a:t> </a:t>
            </a:r>
            <a:r>
              <a:rPr sz="2400" b="1" spc="-10" dirty="0">
                <a:solidFill>
                  <a:srgbClr val="001F5F"/>
                </a:solidFill>
                <a:latin typeface="Calibri"/>
                <a:cs typeface="Calibri"/>
              </a:rPr>
              <a:t>the</a:t>
            </a:r>
            <a:r>
              <a:rPr sz="2400" b="1" dirty="0">
                <a:solidFill>
                  <a:srgbClr val="001F5F"/>
                </a:solidFill>
                <a:latin typeface="Calibri"/>
                <a:cs typeface="Calibri"/>
              </a:rPr>
              <a:t> </a:t>
            </a:r>
            <a:r>
              <a:rPr sz="2400" b="1" spc="-195" dirty="0">
                <a:solidFill>
                  <a:srgbClr val="001F5F"/>
                </a:solidFill>
                <a:latin typeface="Calibri"/>
                <a:cs typeface="Calibri"/>
              </a:rPr>
              <a:t> </a:t>
            </a:r>
            <a:r>
              <a:rPr sz="2400" b="1" dirty="0">
                <a:solidFill>
                  <a:srgbClr val="001F5F"/>
                </a:solidFill>
                <a:latin typeface="Calibri"/>
                <a:cs typeface="Calibri"/>
              </a:rPr>
              <a:t>Acad</a:t>
            </a:r>
            <a:r>
              <a:rPr sz="2400" b="1" spc="5" dirty="0">
                <a:solidFill>
                  <a:srgbClr val="001F5F"/>
                </a:solidFill>
                <a:latin typeface="Calibri"/>
                <a:cs typeface="Calibri"/>
              </a:rPr>
              <a:t>em</a:t>
            </a:r>
            <a:r>
              <a:rPr sz="2400" b="1" dirty="0">
                <a:solidFill>
                  <a:srgbClr val="001F5F"/>
                </a:solidFill>
                <a:latin typeface="Calibri"/>
                <a:cs typeface="Calibri"/>
              </a:rPr>
              <a:t>ic</a:t>
            </a:r>
            <a:r>
              <a:rPr sz="2400" b="1" spc="-5" dirty="0">
                <a:solidFill>
                  <a:srgbClr val="001F5F"/>
                </a:solidFill>
                <a:latin typeface="Calibri"/>
                <a:cs typeface="Calibri"/>
              </a:rPr>
              <a:t> </a:t>
            </a:r>
            <a:r>
              <a:rPr sz="2400" b="1" spc="-15" dirty="0">
                <a:solidFill>
                  <a:srgbClr val="001F5F"/>
                </a:solidFill>
                <a:latin typeface="Calibri"/>
                <a:cs typeface="Calibri"/>
              </a:rPr>
              <a:t>T</a:t>
            </a:r>
            <a:r>
              <a:rPr sz="2400" b="1" spc="-5" dirty="0">
                <a:solidFill>
                  <a:srgbClr val="001F5F"/>
                </a:solidFill>
                <a:latin typeface="Calibri"/>
                <a:cs typeface="Calibri"/>
              </a:rPr>
              <a:t>o</a:t>
            </a:r>
            <a:r>
              <a:rPr sz="2400" b="1" spc="-10" dirty="0">
                <a:solidFill>
                  <a:srgbClr val="001F5F"/>
                </a:solidFill>
                <a:latin typeface="Calibri"/>
                <a:cs typeface="Calibri"/>
              </a:rPr>
              <a:t>ols</a:t>
            </a:r>
            <a:r>
              <a:rPr sz="2400" b="1" spc="-60" dirty="0">
                <a:solidFill>
                  <a:srgbClr val="001F5F"/>
                </a:solidFill>
                <a:latin typeface="Calibri"/>
                <a:cs typeface="Calibri"/>
              </a:rPr>
              <a:t> </a:t>
            </a:r>
            <a:r>
              <a:rPr sz="2400" b="1" dirty="0">
                <a:solidFill>
                  <a:srgbClr val="001F5F"/>
                </a:solidFill>
                <a:latin typeface="Calibri"/>
                <a:cs typeface="Calibri"/>
              </a:rPr>
              <a:t>are</a:t>
            </a:r>
            <a:r>
              <a:rPr sz="2400" b="1" spc="-10" dirty="0">
                <a:solidFill>
                  <a:srgbClr val="001F5F"/>
                </a:solidFill>
                <a:latin typeface="Calibri"/>
                <a:cs typeface="Calibri"/>
              </a:rPr>
              <a:t>a</a:t>
            </a:r>
            <a:r>
              <a:rPr sz="2400" b="1" spc="-50" dirty="0">
                <a:solidFill>
                  <a:srgbClr val="001F5F"/>
                </a:solidFill>
                <a:latin typeface="Calibri"/>
                <a:cs typeface="Calibri"/>
              </a:rPr>
              <a:t> </a:t>
            </a:r>
            <a:r>
              <a:rPr sz="2400" b="1" dirty="0">
                <a:solidFill>
                  <a:srgbClr val="001F5F"/>
                </a:solidFill>
                <a:latin typeface="Calibri"/>
                <a:cs typeface="Calibri"/>
              </a:rPr>
              <a:t>of</a:t>
            </a:r>
            <a:r>
              <a:rPr sz="2400" b="1" spc="-45" dirty="0">
                <a:solidFill>
                  <a:srgbClr val="001F5F"/>
                </a:solidFill>
                <a:latin typeface="Calibri"/>
                <a:cs typeface="Calibri"/>
              </a:rPr>
              <a:t> </a:t>
            </a:r>
            <a:r>
              <a:rPr sz="2400" b="1" spc="-10" dirty="0">
                <a:solidFill>
                  <a:srgbClr val="001F5F"/>
                </a:solidFill>
                <a:latin typeface="Calibri"/>
                <a:cs typeface="Calibri"/>
              </a:rPr>
              <a:t>th</a:t>
            </a:r>
            <a:r>
              <a:rPr sz="2400" b="1" dirty="0">
                <a:solidFill>
                  <a:srgbClr val="001F5F"/>
                </a:solidFill>
                <a:latin typeface="Calibri"/>
                <a:cs typeface="Calibri"/>
              </a:rPr>
              <a:t>e</a:t>
            </a:r>
            <a:r>
              <a:rPr sz="2400" b="1" spc="-30" dirty="0">
                <a:solidFill>
                  <a:srgbClr val="001F5F"/>
                </a:solidFill>
                <a:latin typeface="Calibri"/>
                <a:cs typeface="Calibri"/>
              </a:rPr>
              <a:t> </a:t>
            </a:r>
            <a:r>
              <a:rPr sz="2400" b="1" spc="-5" dirty="0">
                <a:solidFill>
                  <a:srgbClr val="001F5F"/>
                </a:solidFill>
                <a:latin typeface="Calibri"/>
                <a:cs typeface="Calibri"/>
              </a:rPr>
              <a:t>course.</a:t>
            </a:r>
            <a:endParaRPr sz="2400" dirty="0">
              <a:latin typeface="Calibri"/>
              <a:cs typeface="Calibri"/>
            </a:endParaRPr>
          </a:p>
        </p:txBody>
      </p:sp>
      <p:sp>
        <p:nvSpPr>
          <p:cNvPr id="4" name="Slide Number Placeholder 3"/>
          <p:cNvSpPr>
            <a:spLocks noGrp="1"/>
          </p:cNvSpPr>
          <p:nvPr>
            <p:ph type="sldNum" sz="quarter" idx="7"/>
          </p:nvPr>
        </p:nvSpPr>
        <p:spPr>
          <a:xfrm>
            <a:off x="7924800" y="6074155"/>
            <a:ext cx="331723" cy="174245"/>
          </a:xfrm>
        </p:spPr>
        <p:txBody>
          <a:bodyPr/>
          <a:lstStyle/>
          <a:p>
            <a:pPr marL="96520">
              <a:lnSpc>
                <a:spcPct val="100000"/>
              </a:lnSpc>
            </a:pPr>
            <a:fld id="{81D60167-4931-47E6-BA6A-407CBD079E47}" type="slidenum">
              <a:rPr lang="en-US" smtClean="0"/>
              <a:t>11</a:t>
            </a:fld>
            <a:endParaRPr lang="en-US" dirty="0"/>
          </a:p>
        </p:txBody>
      </p:sp>
    </p:spTree>
    <p:custDataLst>
      <p:tags r:id="rId1"/>
    </p:custDataLst>
    <p:extLst>
      <p:ext uri="{BB962C8B-B14F-4D97-AF65-F5344CB8AC3E}">
        <p14:creationId xmlns:p14="http://schemas.microsoft.com/office/powerpoint/2010/main" val="1252620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3218180">
              <a:lnSpc>
                <a:spcPct val="100000"/>
              </a:lnSpc>
            </a:pPr>
            <a:r>
              <a:rPr spc="-55" dirty="0"/>
              <a:t>R</a:t>
            </a:r>
            <a:r>
              <a:rPr spc="-45" dirty="0"/>
              <a:t>e</a:t>
            </a:r>
            <a:r>
              <a:rPr spc="-35" dirty="0"/>
              <a:t>f</a:t>
            </a:r>
            <a:r>
              <a:rPr spc="-45" dirty="0"/>
              <a:t>e</a:t>
            </a:r>
            <a:r>
              <a:rPr spc="-50" dirty="0"/>
              <a:t>r</a:t>
            </a:r>
            <a:r>
              <a:rPr spc="-45" dirty="0"/>
              <a:t>e</a:t>
            </a:r>
            <a:r>
              <a:rPr spc="-35" dirty="0"/>
              <a:t>n</a:t>
            </a:r>
            <a:r>
              <a:rPr spc="-55" dirty="0"/>
              <a:t>c</a:t>
            </a:r>
            <a:r>
              <a:rPr spc="-10" dirty="0"/>
              <a:t>e</a:t>
            </a:r>
          </a:p>
        </p:txBody>
      </p:sp>
      <p:sp>
        <p:nvSpPr>
          <p:cNvPr id="3" name="object 3"/>
          <p:cNvSpPr txBox="1"/>
          <p:nvPr/>
        </p:nvSpPr>
        <p:spPr>
          <a:xfrm>
            <a:off x="901700" y="1506219"/>
            <a:ext cx="7033895" cy="812165"/>
          </a:xfrm>
          <a:prstGeom prst="rect">
            <a:avLst/>
          </a:prstGeom>
        </p:spPr>
        <p:txBody>
          <a:bodyPr vert="horz" wrap="square" lIns="0" tIns="0" rIns="0" bIns="0" rtlCol="0">
            <a:spAutoFit/>
          </a:bodyPr>
          <a:lstStyle/>
          <a:p>
            <a:pPr marL="469900" indent="-457834">
              <a:lnSpc>
                <a:spcPct val="100000"/>
              </a:lnSpc>
            </a:pPr>
            <a:r>
              <a:rPr sz="1800" spc="-30" dirty="0">
                <a:latin typeface="Calibri"/>
                <a:cs typeface="Calibri"/>
              </a:rPr>
              <a:t>Am</a:t>
            </a:r>
            <a:r>
              <a:rPr sz="1800" spc="-20" dirty="0">
                <a:latin typeface="Calibri"/>
                <a:cs typeface="Calibri"/>
              </a:rPr>
              <a:t>e</a:t>
            </a:r>
            <a:r>
              <a:rPr sz="1800" spc="-30" dirty="0">
                <a:latin typeface="Calibri"/>
                <a:cs typeface="Calibri"/>
              </a:rPr>
              <a:t>r</a:t>
            </a:r>
            <a:r>
              <a:rPr sz="1800" spc="-20" dirty="0">
                <a:latin typeface="Calibri"/>
                <a:cs typeface="Calibri"/>
              </a:rPr>
              <a:t>i</a:t>
            </a:r>
            <a:r>
              <a:rPr sz="1800" spc="-30" dirty="0">
                <a:latin typeface="Calibri"/>
                <a:cs typeface="Calibri"/>
              </a:rPr>
              <a:t>c</a:t>
            </a:r>
            <a:r>
              <a:rPr sz="1800" spc="-15" dirty="0">
                <a:latin typeface="Calibri"/>
                <a:cs typeface="Calibri"/>
              </a:rPr>
              <a:t>a</a:t>
            </a:r>
            <a:r>
              <a:rPr sz="1800" dirty="0">
                <a:latin typeface="Calibri"/>
                <a:cs typeface="Calibri"/>
              </a:rPr>
              <a:t>n</a:t>
            </a:r>
            <a:r>
              <a:rPr sz="1800" spc="5" dirty="0">
                <a:latin typeface="Calibri"/>
                <a:cs typeface="Calibri"/>
              </a:rPr>
              <a:t> </a:t>
            </a:r>
            <a:r>
              <a:rPr sz="1800" spc="-30" dirty="0">
                <a:latin typeface="Calibri"/>
                <a:cs typeface="Calibri"/>
              </a:rPr>
              <a:t>P</a:t>
            </a:r>
            <a:r>
              <a:rPr sz="1800" spc="-10" dirty="0">
                <a:latin typeface="Calibri"/>
                <a:cs typeface="Calibri"/>
              </a:rPr>
              <a:t>s</a:t>
            </a:r>
            <a:r>
              <a:rPr sz="1800" spc="-25" dirty="0">
                <a:latin typeface="Calibri"/>
                <a:cs typeface="Calibri"/>
              </a:rPr>
              <a:t>y</a:t>
            </a:r>
            <a:r>
              <a:rPr sz="1800" spc="-30" dirty="0">
                <a:latin typeface="Calibri"/>
                <a:cs typeface="Calibri"/>
              </a:rPr>
              <a:t>c</a:t>
            </a:r>
            <a:r>
              <a:rPr sz="1800" spc="-25" dirty="0">
                <a:latin typeface="Calibri"/>
                <a:cs typeface="Calibri"/>
              </a:rPr>
              <a:t>h</a:t>
            </a:r>
            <a:r>
              <a:rPr sz="1800" spc="-15" dirty="0">
                <a:latin typeface="Calibri"/>
                <a:cs typeface="Calibri"/>
              </a:rPr>
              <a:t>o</a:t>
            </a:r>
            <a:r>
              <a:rPr sz="1800" spc="-20" dirty="0">
                <a:latin typeface="Calibri"/>
                <a:cs typeface="Calibri"/>
              </a:rPr>
              <a:t>l</a:t>
            </a:r>
            <a:r>
              <a:rPr sz="1800" spc="-15" dirty="0">
                <a:latin typeface="Calibri"/>
                <a:cs typeface="Calibri"/>
              </a:rPr>
              <a:t>o</a:t>
            </a:r>
            <a:r>
              <a:rPr sz="1800" spc="-20" dirty="0">
                <a:latin typeface="Calibri"/>
                <a:cs typeface="Calibri"/>
              </a:rPr>
              <a:t>gi</a:t>
            </a:r>
            <a:r>
              <a:rPr sz="1800" spc="-30" dirty="0">
                <a:latin typeface="Calibri"/>
                <a:cs typeface="Calibri"/>
              </a:rPr>
              <a:t>c</a:t>
            </a:r>
            <a:r>
              <a:rPr sz="1800" spc="-15" dirty="0">
                <a:latin typeface="Calibri"/>
                <a:cs typeface="Calibri"/>
              </a:rPr>
              <a:t>a</a:t>
            </a:r>
            <a:r>
              <a:rPr sz="1800" dirty="0">
                <a:latin typeface="Calibri"/>
                <a:cs typeface="Calibri"/>
              </a:rPr>
              <a:t>l</a:t>
            </a:r>
            <a:r>
              <a:rPr sz="1800" spc="-40" dirty="0">
                <a:latin typeface="Calibri"/>
                <a:cs typeface="Calibri"/>
              </a:rPr>
              <a:t> </a:t>
            </a:r>
            <a:r>
              <a:rPr sz="1800" spc="-30" dirty="0">
                <a:latin typeface="Calibri"/>
                <a:cs typeface="Calibri"/>
              </a:rPr>
              <a:t>A</a:t>
            </a:r>
            <a:r>
              <a:rPr sz="1800" spc="-10" dirty="0">
                <a:latin typeface="Calibri"/>
                <a:cs typeface="Calibri"/>
              </a:rPr>
              <a:t>ss</a:t>
            </a:r>
            <a:r>
              <a:rPr sz="1800" spc="-15" dirty="0">
                <a:latin typeface="Calibri"/>
                <a:cs typeface="Calibri"/>
              </a:rPr>
              <a:t>o</a:t>
            </a:r>
            <a:r>
              <a:rPr sz="1800" spc="-30" dirty="0">
                <a:latin typeface="Calibri"/>
                <a:cs typeface="Calibri"/>
              </a:rPr>
              <a:t>c</a:t>
            </a:r>
            <a:r>
              <a:rPr sz="1800" spc="-20" dirty="0">
                <a:latin typeface="Calibri"/>
                <a:cs typeface="Calibri"/>
              </a:rPr>
              <a:t>i</a:t>
            </a:r>
            <a:r>
              <a:rPr sz="1800" spc="-15" dirty="0">
                <a:latin typeface="Calibri"/>
                <a:cs typeface="Calibri"/>
              </a:rPr>
              <a:t>a</a:t>
            </a:r>
            <a:r>
              <a:rPr sz="1800" dirty="0">
                <a:latin typeface="Calibri"/>
                <a:cs typeface="Calibri"/>
              </a:rPr>
              <a:t>t</a:t>
            </a:r>
            <a:r>
              <a:rPr sz="1800" spc="-10" dirty="0">
                <a:latin typeface="Calibri"/>
                <a:cs typeface="Calibri"/>
              </a:rPr>
              <a:t>i</a:t>
            </a:r>
            <a:r>
              <a:rPr sz="1800" spc="-15" dirty="0">
                <a:latin typeface="Calibri"/>
                <a:cs typeface="Calibri"/>
              </a:rPr>
              <a:t>o</a:t>
            </a:r>
            <a:r>
              <a:rPr sz="1800" spc="-10" dirty="0">
                <a:latin typeface="Calibri"/>
                <a:cs typeface="Calibri"/>
              </a:rPr>
              <a:t>n</a:t>
            </a:r>
            <a:r>
              <a:rPr sz="1800" dirty="0">
                <a:latin typeface="Calibri"/>
                <a:cs typeface="Calibri"/>
              </a:rPr>
              <a:t>.</a:t>
            </a:r>
            <a:r>
              <a:rPr sz="1800" spc="15" dirty="0">
                <a:latin typeface="Calibri"/>
                <a:cs typeface="Calibri"/>
              </a:rPr>
              <a:t> </a:t>
            </a:r>
            <a:r>
              <a:rPr sz="1800" spc="-5" dirty="0">
                <a:latin typeface="Calibri"/>
                <a:cs typeface="Calibri"/>
              </a:rPr>
              <a:t>(</a:t>
            </a:r>
            <a:r>
              <a:rPr sz="1800" spc="-10" dirty="0">
                <a:latin typeface="Calibri"/>
                <a:cs typeface="Calibri"/>
              </a:rPr>
              <a:t>2010</a:t>
            </a:r>
            <a:r>
              <a:rPr sz="1800" spc="-35" dirty="0">
                <a:latin typeface="Calibri"/>
                <a:cs typeface="Calibri"/>
              </a:rPr>
              <a:t>)</a:t>
            </a:r>
            <a:r>
              <a:rPr sz="1800" dirty="0">
                <a:latin typeface="Calibri"/>
                <a:cs typeface="Calibri"/>
              </a:rPr>
              <a:t>. </a:t>
            </a:r>
            <a:r>
              <a:rPr sz="1800" i="1" spc="-30" dirty="0">
                <a:latin typeface="Calibri"/>
                <a:cs typeface="Calibri"/>
              </a:rPr>
              <a:t>P</a:t>
            </a:r>
            <a:r>
              <a:rPr sz="1800" i="1" spc="-15" dirty="0">
                <a:latin typeface="Calibri"/>
                <a:cs typeface="Calibri"/>
              </a:rPr>
              <a:t>ub</a:t>
            </a:r>
            <a:r>
              <a:rPr sz="1800" i="1" spc="-20" dirty="0">
                <a:latin typeface="Calibri"/>
                <a:cs typeface="Calibri"/>
              </a:rPr>
              <a:t>l</a:t>
            </a:r>
            <a:r>
              <a:rPr sz="1800" i="1" spc="-5" dirty="0">
                <a:latin typeface="Calibri"/>
                <a:cs typeface="Calibri"/>
              </a:rPr>
              <a:t>i</a:t>
            </a:r>
            <a:r>
              <a:rPr sz="1800" i="1" spc="-20" dirty="0">
                <a:latin typeface="Calibri"/>
                <a:cs typeface="Calibri"/>
              </a:rPr>
              <a:t>c</a:t>
            </a:r>
            <a:r>
              <a:rPr sz="1800" i="1" spc="-15" dirty="0">
                <a:latin typeface="Calibri"/>
                <a:cs typeface="Calibri"/>
              </a:rPr>
              <a:t>a</a:t>
            </a:r>
            <a:r>
              <a:rPr sz="1800" i="1" dirty="0">
                <a:latin typeface="Calibri"/>
                <a:cs typeface="Calibri"/>
              </a:rPr>
              <a:t>t</a:t>
            </a:r>
            <a:r>
              <a:rPr sz="1800" i="1" spc="-25" dirty="0">
                <a:latin typeface="Calibri"/>
                <a:cs typeface="Calibri"/>
              </a:rPr>
              <a:t>i</a:t>
            </a:r>
            <a:r>
              <a:rPr sz="1800" i="1" spc="-15" dirty="0">
                <a:latin typeface="Calibri"/>
                <a:cs typeface="Calibri"/>
              </a:rPr>
              <a:t>o</a:t>
            </a:r>
            <a:r>
              <a:rPr sz="1800" i="1" dirty="0">
                <a:latin typeface="Calibri"/>
                <a:cs typeface="Calibri"/>
              </a:rPr>
              <a:t>n</a:t>
            </a:r>
            <a:r>
              <a:rPr sz="1800" i="1" spc="30" dirty="0">
                <a:latin typeface="Calibri"/>
                <a:cs typeface="Calibri"/>
              </a:rPr>
              <a:t> </a:t>
            </a:r>
            <a:r>
              <a:rPr sz="1800" i="1" dirty="0">
                <a:latin typeface="Calibri"/>
                <a:cs typeface="Calibri"/>
              </a:rPr>
              <a:t>manual</a:t>
            </a:r>
            <a:r>
              <a:rPr sz="1800" i="1" spc="5" dirty="0">
                <a:latin typeface="Calibri"/>
                <a:cs typeface="Calibri"/>
              </a:rPr>
              <a:t> </a:t>
            </a:r>
            <a:r>
              <a:rPr sz="1800" i="1" spc="-15" dirty="0">
                <a:latin typeface="Calibri"/>
                <a:cs typeface="Calibri"/>
              </a:rPr>
              <a:t>o</a:t>
            </a:r>
            <a:r>
              <a:rPr sz="1800" i="1" dirty="0">
                <a:latin typeface="Calibri"/>
                <a:cs typeface="Calibri"/>
              </a:rPr>
              <a:t>f t</a:t>
            </a:r>
            <a:r>
              <a:rPr sz="1800" i="1" spc="-20" dirty="0">
                <a:latin typeface="Calibri"/>
                <a:cs typeface="Calibri"/>
              </a:rPr>
              <a:t>h</a:t>
            </a:r>
            <a:r>
              <a:rPr sz="1800" i="1" spc="-10" dirty="0">
                <a:latin typeface="Calibri"/>
                <a:cs typeface="Calibri"/>
              </a:rPr>
              <a:t>e</a:t>
            </a:r>
            <a:endParaRPr sz="1800" dirty="0">
              <a:latin typeface="Calibri"/>
              <a:cs typeface="Calibri"/>
            </a:endParaRPr>
          </a:p>
          <a:p>
            <a:pPr>
              <a:lnSpc>
                <a:spcPct val="100000"/>
              </a:lnSpc>
              <a:spcBef>
                <a:spcPts val="50"/>
              </a:spcBef>
            </a:pPr>
            <a:endParaRPr sz="1900" dirty="0">
              <a:latin typeface="Times New Roman"/>
              <a:cs typeface="Times New Roman"/>
            </a:endParaRPr>
          </a:p>
          <a:p>
            <a:pPr marL="469900">
              <a:lnSpc>
                <a:spcPct val="100000"/>
              </a:lnSpc>
            </a:pPr>
            <a:r>
              <a:rPr sz="1800" i="1" spc="-30" dirty="0">
                <a:latin typeface="Calibri"/>
                <a:cs typeface="Calibri"/>
              </a:rPr>
              <a:t>A</a:t>
            </a:r>
            <a:r>
              <a:rPr sz="1800" i="1" spc="-10" dirty="0">
                <a:latin typeface="Calibri"/>
                <a:cs typeface="Calibri"/>
              </a:rPr>
              <a:t>m</a:t>
            </a:r>
            <a:r>
              <a:rPr sz="1800" i="1" spc="-20" dirty="0">
                <a:latin typeface="Calibri"/>
                <a:cs typeface="Calibri"/>
              </a:rPr>
              <a:t>e</a:t>
            </a:r>
            <a:r>
              <a:rPr sz="1800" i="1" spc="-30" dirty="0">
                <a:latin typeface="Calibri"/>
                <a:cs typeface="Calibri"/>
              </a:rPr>
              <a:t>r</a:t>
            </a:r>
            <a:r>
              <a:rPr sz="1800" i="1" spc="-20" dirty="0">
                <a:latin typeface="Calibri"/>
                <a:cs typeface="Calibri"/>
              </a:rPr>
              <a:t>i</a:t>
            </a:r>
            <a:r>
              <a:rPr sz="1800" i="1" dirty="0">
                <a:latin typeface="Calibri"/>
                <a:cs typeface="Calibri"/>
              </a:rPr>
              <a:t>c</a:t>
            </a:r>
            <a:r>
              <a:rPr sz="1800" i="1" spc="-20" dirty="0">
                <a:latin typeface="Calibri"/>
                <a:cs typeface="Calibri"/>
              </a:rPr>
              <a:t>a</a:t>
            </a:r>
            <a:r>
              <a:rPr sz="1800" i="1" dirty="0">
                <a:latin typeface="Calibri"/>
                <a:cs typeface="Calibri"/>
              </a:rPr>
              <a:t>n</a:t>
            </a:r>
            <a:r>
              <a:rPr sz="1800" i="1" spc="145" dirty="0">
                <a:latin typeface="Calibri"/>
                <a:cs typeface="Calibri"/>
              </a:rPr>
              <a:t> </a:t>
            </a:r>
            <a:r>
              <a:rPr sz="1800" i="1" spc="-20" dirty="0">
                <a:latin typeface="Calibri"/>
                <a:cs typeface="Calibri"/>
              </a:rPr>
              <a:t>Ps</a:t>
            </a:r>
            <a:r>
              <a:rPr sz="1800" i="1" spc="-15" dirty="0">
                <a:latin typeface="Calibri"/>
                <a:cs typeface="Calibri"/>
              </a:rPr>
              <a:t>y</a:t>
            </a:r>
            <a:r>
              <a:rPr sz="1800" i="1" spc="-20" dirty="0">
                <a:latin typeface="Calibri"/>
                <a:cs typeface="Calibri"/>
              </a:rPr>
              <a:t>c</a:t>
            </a:r>
            <a:r>
              <a:rPr sz="1800" i="1" spc="-15" dirty="0">
                <a:latin typeface="Calibri"/>
                <a:cs typeface="Calibri"/>
              </a:rPr>
              <a:t>ho</a:t>
            </a:r>
            <a:r>
              <a:rPr sz="1800" i="1" spc="-20" dirty="0">
                <a:latin typeface="Calibri"/>
                <a:cs typeface="Calibri"/>
              </a:rPr>
              <a:t>l</a:t>
            </a:r>
            <a:r>
              <a:rPr sz="1800" i="1" spc="-15" dirty="0">
                <a:latin typeface="Calibri"/>
                <a:cs typeface="Calibri"/>
              </a:rPr>
              <a:t>og</a:t>
            </a:r>
            <a:r>
              <a:rPr sz="1800" i="1" spc="-20" dirty="0">
                <a:latin typeface="Calibri"/>
                <a:cs typeface="Calibri"/>
              </a:rPr>
              <a:t>ic</a:t>
            </a:r>
            <a:r>
              <a:rPr sz="1800" i="1" spc="-15" dirty="0">
                <a:latin typeface="Calibri"/>
                <a:cs typeface="Calibri"/>
              </a:rPr>
              <a:t>a</a:t>
            </a:r>
            <a:r>
              <a:rPr sz="1800" i="1" dirty="0">
                <a:latin typeface="Calibri"/>
                <a:cs typeface="Calibri"/>
              </a:rPr>
              <a:t>l</a:t>
            </a:r>
            <a:r>
              <a:rPr sz="1800" i="1" spc="15" dirty="0">
                <a:latin typeface="Calibri"/>
                <a:cs typeface="Calibri"/>
              </a:rPr>
              <a:t> </a:t>
            </a:r>
            <a:r>
              <a:rPr sz="1800" i="1" spc="-10" dirty="0">
                <a:latin typeface="Calibri"/>
                <a:cs typeface="Calibri"/>
              </a:rPr>
              <a:t>As</a:t>
            </a:r>
            <a:r>
              <a:rPr sz="1800" i="1" spc="-20" dirty="0">
                <a:latin typeface="Calibri"/>
                <a:cs typeface="Calibri"/>
              </a:rPr>
              <a:t>s</a:t>
            </a:r>
            <a:r>
              <a:rPr sz="1800" i="1" spc="-5" dirty="0">
                <a:latin typeface="Calibri"/>
                <a:cs typeface="Calibri"/>
              </a:rPr>
              <a:t>oc</a:t>
            </a:r>
            <a:r>
              <a:rPr sz="1800" i="1" spc="-25" dirty="0">
                <a:latin typeface="Calibri"/>
                <a:cs typeface="Calibri"/>
              </a:rPr>
              <a:t>i</a:t>
            </a:r>
            <a:r>
              <a:rPr sz="1800" i="1" spc="-5" dirty="0">
                <a:latin typeface="Calibri"/>
                <a:cs typeface="Calibri"/>
              </a:rPr>
              <a:t>a</a:t>
            </a:r>
            <a:r>
              <a:rPr sz="1800" i="1" spc="-20" dirty="0">
                <a:latin typeface="Calibri"/>
                <a:cs typeface="Calibri"/>
              </a:rPr>
              <a:t>t</a:t>
            </a:r>
            <a:r>
              <a:rPr sz="1800" i="1" spc="-5" dirty="0">
                <a:latin typeface="Calibri"/>
                <a:cs typeface="Calibri"/>
              </a:rPr>
              <a:t>ion</a:t>
            </a:r>
            <a:r>
              <a:rPr sz="1800" spc="-5" dirty="0">
                <a:latin typeface="Calibri"/>
                <a:cs typeface="Calibri"/>
              </a:rPr>
              <a:t>,</a:t>
            </a:r>
            <a:r>
              <a:rPr sz="1800" spc="30" dirty="0">
                <a:latin typeface="Calibri"/>
                <a:cs typeface="Calibri"/>
              </a:rPr>
              <a:t> </a:t>
            </a:r>
            <a:r>
              <a:rPr sz="1800" spc="-5" dirty="0">
                <a:latin typeface="Calibri"/>
                <a:cs typeface="Calibri"/>
              </a:rPr>
              <a:t>(</a:t>
            </a:r>
            <a:r>
              <a:rPr sz="1800" spc="-10" dirty="0">
                <a:latin typeface="Calibri"/>
                <a:cs typeface="Calibri"/>
              </a:rPr>
              <a:t>6</a:t>
            </a:r>
            <a:r>
              <a:rPr sz="1800" spc="-25" dirty="0">
                <a:latin typeface="Calibri"/>
                <a:cs typeface="Calibri"/>
              </a:rPr>
              <a:t>t</a:t>
            </a:r>
            <a:r>
              <a:rPr sz="1800" dirty="0">
                <a:latin typeface="Calibri"/>
                <a:cs typeface="Calibri"/>
              </a:rPr>
              <a:t>h </a:t>
            </a:r>
            <a:r>
              <a:rPr sz="1800" spc="-20" dirty="0">
                <a:latin typeface="Calibri"/>
                <a:cs typeface="Calibri"/>
              </a:rPr>
              <a:t>e</a:t>
            </a:r>
            <a:r>
              <a:rPr sz="1800" spc="-5" dirty="0">
                <a:latin typeface="Calibri"/>
                <a:cs typeface="Calibri"/>
              </a:rPr>
              <a:t>d</a:t>
            </a:r>
            <a:r>
              <a:rPr sz="1800" dirty="0">
                <a:latin typeface="Calibri"/>
                <a:cs typeface="Calibri"/>
              </a:rPr>
              <a:t>.</a:t>
            </a:r>
            <a:r>
              <a:rPr sz="1800" spc="-20" dirty="0">
                <a:latin typeface="Calibri"/>
                <a:cs typeface="Calibri"/>
              </a:rPr>
              <a:t>)</a:t>
            </a:r>
            <a:r>
              <a:rPr sz="1800" dirty="0">
                <a:latin typeface="Calibri"/>
                <a:cs typeface="Calibri"/>
              </a:rPr>
              <a:t>.</a:t>
            </a:r>
            <a:r>
              <a:rPr sz="1800" spc="195" dirty="0">
                <a:latin typeface="Calibri"/>
                <a:cs typeface="Calibri"/>
              </a:rPr>
              <a:t> </a:t>
            </a:r>
            <a:r>
              <a:rPr sz="1800" spc="-135" dirty="0">
                <a:latin typeface="Calibri"/>
                <a:cs typeface="Calibri"/>
              </a:rPr>
              <a:t>W</a:t>
            </a:r>
            <a:r>
              <a:rPr sz="1800" dirty="0">
                <a:latin typeface="Calibri"/>
                <a:cs typeface="Calibri"/>
              </a:rPr>
              <a:t>a</a:t>
            </a:r>
            <a:r>
              <a:rPr sz="1800" spc="-10" dirty="0">
                <a:latin typeface="Calibri"/>
                <a:cs typeface="Calibri"/>
              </a:rPr>
              <a:t>s</a:t>
            </a:r>
            <a:r>
              <a:rPr sz="1800" spc="-5" dirty="0">
                <a:latin typeface="Calibri"/>
                <a:cs typeface="Calibri"/>
              </a:rPr>
              <a:t>h</a:t>
            </a:r>
            <a:r>
              <a:rPr sz="1800" spc="-15" dirty="0">
                <a:latin typeface="Calibri"/>
                <a:cs typeface="Calibri"/>
              </a:rPr>
              <a:t>i</a:t>
            </a:r>
            <a:r>
              <a:rPr sz="1800" dirty="0">
                <a:latin typeface="Calibri"/>
                <a:cs typeface="Calibri"/>
              </a:rPr>
              <a:t>n</a:t>
            </a:r>
            <a:r>
              <a:rPr sz="1800" spc="-55" dirty="0">
                <a:latin typeface="Calibri"/>
                <a:cs typeface="Calibri"/>
              </a:rPr>
              <a:t>g</a:t>
            </a:r>
            <a:r>
              <a:rPr sz="1800" spc="-65" dirty="0">
                <a:latin typeface="Calibri"/>
                <a:cs typeface="Calibri"/>
              </a:rPr>
              <a:t>t</a:t>
            </a:r>
            <a:r>
              <a:rPr sz="1800" spc="-5" dirty="0">
                <a:latin typeface="Calibri"/>
                <a:cs typeface="Calibri"/>
              </a:rPr>
              <a:t>o</a:t>
            </a:r>
            <a:r>
              <a:rPr sz="1800" spc="5" dirty="0">
                <a:latin typeface="Calibri"/>
                <a:cs typeface="Calibri"/>
              </a:rPr>
              <a:t>n</a:t>
            </a:r>
            <a:r>
              <a:rPr sz="1800" spc="-5" dirty="0">
                <a:latin typeface="Calibri"/>
                <a:cs typeface="Calibri"/>
              </a:rPr>
              <a:t>,</a:t>
            </a:r>
            <a:r>
              <a:rPr sz="1800" spc="30" dirty="0">
                <a:latin typeface="Calibri"/>
                <a:cs typeface="Calibri"/>
              </a:rPr>
              <a:t> </a:t>
            </a:r>
            <a:r>
              <a:rPr sz="1800" spc="-5" dirty="0">
                <a:latin typeface="Calibri"/>
                <a:cs typeface="Calibri"/>
              </a:rPr>
              <a:t>D</a:t>
            </a:r>
            <a:r>
              <a:rPr sz="1800" dirty="0">
                <a:latin typeface="Calibri"/>
                <a:cs typeface="Calibri"/>
              </a:rPr>
              <a:t>C</a:t>
            </a:r>
            <a:r>
              <a:rPr sz="1800" spc="-5" dirty="0">
                <a:latin typeface="Calibri"/>
                <a:cs typeface="Calibri"/>
              </a:rPr>
              <a:t>:</a:t>
            </a:r>
            <a:r>
              <a:rPr sz="1800" spc="10" dirty="0">
                <a:latin typeface="Calibri"/>
                <a:cs typeface="Calibri"/>
              </a:rPr>
              <a:t> </a:t>
            </a:r>
            <a:r>
              <a:rPr sz="1800" spc="-40" dirty="0">
                <a:latin typeface="Calibri"/>
                <a:cs typeface="Calibri"/>
              </a:rPr>
              <a:t>A</a:t>
            </a:r>
            <a:r>
              <a:rPr sz="1800" spc="-5" dirty="0">
                <a:latin typeface="Calibri"/>
                <a:cs typeface="Calibri"/>
              </a:rPr>
              <a:t>ut</a:t>
            </a:r>
            <a:r>
              <a:rPr sz="1800" dirty="0">
                <a:latin typeface="Calibri"/>
                <a:cs typeface="Calibri"/>
              </a:rPr>
              <a:t>h</a:t>
            </a:r>
            <a:r>
              <a:rPr sz="1800" spc="-5" dirty="0">
                <a:latin typeface="Calibri"/>
                <a:cs typeface="Calibri"/>
              </a:rPr>
              <a:t>o</a:t>
            </a:r>
            <a:r>
              <a:rPr sz="1800" spc="-340" dirty="0">
                <a:latin typeface="Calibri"/>
                <a:cs typeface="Calibri"/>
              </a:rPr>
              <a:t>r</a:t>
            </a:r>
            <a:r>
              <a:rPr sz="1800" dirty="0">
                <a:latin typeface="Calibri"/>
                <a:cs typeface="Calibri"/>
              </a:rPr>
              <a:t>.</a:t>
            </a:r>
          </a:p>
        </p:txBody>
      </p:sp>
      <p:sp>
        <p:nvSpPr>
          <p:cNvPr id="4" name="object 4"/>
          <p:cNvSpPr txBox="1"/>
          <p:nvPr/>
        </p:nvSpPr>
        <p:spPr>
          <a:xfrm>
            <a:off x="990600" y="2971800"/>
            <a:ext cx="7632700" cy="307777"/>
          </a:xfrm>
          <a:prstGeom prst="rect">
            <a:avLst/>
          </a:prstGeom>
        </p:spPr>
        <p:txBody>
          <a:bodyPr vert="horz" wrap="square" lIns="0" tIns="0" rIns="0" bIns="0" rtlCol="0">
            <a:spAutoFit/>
          </a:bodyPr>
          <a:lstStyle/>
          <a:p>
            <a:pPr marL="12700">
              <a:lnSpc>
                <a:spcPct val="100000"/>
              </a:lnSpc>
            </a:pPr>
            <a:r>
              <a:rPr lang="en-US" sz="2000" i="1" dirty="0">
                <a:solidFill>
                  <a:srgbClr val="1F487C"/>
                </a:solidFill>
                <a:latin typeface="Calibri"/>
                <a:cs typeface="Calibri"/>
              </a:rPr>
              <a:t>[</a:t>
            </a:r>
            <a:r>
              <a:rPr sz="2000" i="1" spc="-5" dirty="0" smtClean="0">
                <a:solidFill>
                  <a:srgbClr val="1F487C"/>
                </a:solidFill>
                <a:latin typeface="Calibri"/>
                <a:cs typeface="Calibri"/>
              </a:rPr>
              <a:t>Not</a:t>
            </a:r>
            <a:r>
              <a:rPr sz="2000" i="1" dirty="0" smtClean="0">
                <a:solidFill>
                  <a:srgbClr val="1F487C"/>
                </a:solidFill>
                <a:latin typeface="Calibri"/>
                <a:cs typeface="Calibri"/>
              </a:rPr>
              <a:t>e</a:t>
            </a:r>
            <a:r>
              <a:rPr sz="2000" i="1" spc="-5" dirty="0" smtClean="0">
                <a:solidFill>
                  <a:srgbClr val="1F487C"/>
                </a:solidFill>
                <a:latin typeface="Calibri"/>
                <a:cs typeface="Calibri"/>
              </a:rPr>
              <a:t> </a:t>
            </a:r>
            <a:r>
              <a:rPr sz="2000" i="1" dirty="0">
                <a:solidFill>
                  <a:srgbClr val="1F487C"/>
                </a:solidFill>
                <a:latin typeface="Calibri"/>
                <a:cs typeface="Calibri"/>
              </a:rPr>
              <a:t>the</a:t>
            </a:r>
            <a:r>
              <a:rPr sz="2000" i="1" spc="-10" dirty="0">
                <a:solidFill>
                  <a:srgbClr val="1F487C"/>
                </a:solidFill>
                <a:latin typeface="Calibri"/>
                <a:cs typeface="Calibri"/>
              </a:rPr>
              <a:t> </a:t>
            </a:r>
            <a:r>
              <a:rPr sz="2000" i="1" dirty="0">
                <a:solidFill>
                  <a:srgbClr val="1F487C"/>
                </a:solidFill>
                <a:latin typeface="Calibri"/>
                <a:cs typeface="Calibri"/>
              </a:rPr>
              <a:t>A</a:t>
            </a:r>
            <a:r>
              <a:rPr sz="2000" i="1" spc="5" dirty="0">
                <a:solidFill>
                  <a:srgbClr val="1F487C"/>
                </a:solidFill>
                <a:latin typeface="Calibri"/>
                <a:cs typeface="Calibri"/>
              </a:rPr>
              <a:t>s</a:t>
            </a:r>
            <a:r>
              <a:rPr sz="2000" i="1" spc="-10" dirty="0">
                <a:solidFill>
                  <a:srgbClr val="1F487C"/>
                </a:solidFill>
                <a:latin typeface="Calibri"/>
                <a:cs typeface="Calibri"/>
              </a:rPr>
              <a:t>s</a:t>
            </a:r>
            <a:r>
              <a:rPr sz="2000" i="1" spc="-5" dirty="0">
                <a:solidFill>
                  <a:srgbClr val="1F487C"/>
                </a:solidFill>
                <a:latin typeface="Calibri"/>
                <a:cs typeface="Calibri"/>
              </a:rPr>
              <a:t>oc</a:t>
            </a:r>
            <a:r>
              <a:rPr sz="2000" i="1" dirty="0">
                <a:solidFill>
                  <a:srgbClr val="1F487C"/>
                </a:solidFill>
                <a:latin typeface="Calibri"/>
                <a:cs typeface="Calibri"/>
              </a:rPr>
              <a:t>i</a:t>
            </a:r>
            <a:r>
              <a:rPr sz="2000" i="1" spc="-5" dirty="0">
                <a:solidFill>
                  <a:srgbClr val="1F487C"/>
                </a:solidFill>
                <a:latin typeface="Calibri"/>
                <a:cs typeface="Calibri"/>
              </a:rPr>
              <a:t>at</a:t>
            </a:r>
            <a:r>
              <a:rPr sz="2000" i="1" spc="-15" dirty="0">
                <a:solidFill>
                  <a:srgbClr val="1F487C"/>
                </a:solidFill>
                <a:latin typeface="Calibri"/>
                <a:cs typeface="Calibri"/>
              </a:rPr>
              <a:t>i</a:t>
            </a:r>
            <a:r>
              <a:rPr sz="2000" i="1" spc="-5" dirty="0">
                <a:solidFill>
                  <a:srgbClr val="1F487C"/>
                </a:solidFill>
                <a:latin typeface="Calibri"/>
                <a:cs typeface="Calibri"/>
              </a:rPr>
              <a:t>o</a:t>
            </a:r>
            <a:r>
              <a:rPr sz="2000" i="1" dirty="0">
                <a:solidFill>
                  <a:srgbClr val="1F487C"/>
                </a:solidFill>
                <a:latin typeface="Calibri"/>
                <a:cs typeface="Calibri"/>
              </a:rPr>
              <a:t>n</a:t>
            </a:r>
            <a:r>
              <a:rPr sz="2000" i="1" spc="-20" dirty="0">
                <a:solidFill>
                  <a:srgbClr val="1F487C"/>
                </a:solidFill>
                <a:latin typeface="Calibri"/>
                <a:cs typeface="Calibri"/>
              </a:rPr>
              <a:t> </a:t>
            </a:r>
            <a:r>
              <a:rPr sz="2000" i="1" dirty="0">
                <a:solidFill>
                  <a:srgbClr val="1F487C"/>
                </a:solidFill>
                <a:latin typeface="Calibri"/>
                <a:cs typeface="Calibri"/>
              </a:rPr>
              <a:t>is the</a:t>
            </a:r>
            <a:r>
              <a:rPr sz="2000" i="1" spc="-10" dirty="0">
                <a:solidFill>
                  <a:srgbClr val="1F487C"/>
                </a:solidFill>
                <a:latin typeface="Calibri"/>
                <a:cs typeface="Calibri"/>
              </a:rPr>
              <a:t> </a:t>
            </a:r>
            <a:r>
              <a:rPr sz="2000" i="1" spc="-5" dirty="0">
                <a:solidFill>
                  <a:srgbClr val="1F487C"/>
                </a:solidFill>
                <a:latin typeface="Calibri"/>
                <a:cs typeface="Calibri"/>
              </a:rPr>
              <a:t>au</a:t>
            </a:r>
            <a:r>
              <a:rPr sz="2000" i="1" spc="-10" dirty="0">
                <a:solidFill>
                  <a:srgbClr val="1F487C"/>
                </a:solidFill>
                <a:latin typeface="Calibri"/>
                <a:cs typeface="Calibri"/>
              </a:rPr>
              <a:t>t</a:t>
            </a:r>
            <a:r>
              <a:rPr sz="2000" i="1" spc="-5" dirty="0">
                <a:solidFill>
                  <a:srgbClr val="1F487C"/>
                </a:solidFill>
                <a:latin typeface="Calibri"/>
                <a:cs typeface="Calibri"/>
              </a:rPr>
              <a:t>ho</a:t>
            </a:r>
            <a:r>
              <a:rPr sz="2000" i="1" dirty="0">
                <a:solidFill>
                  <a:srgbClr val="1F487C"/>
                </a:solidFill>
                <a:latin typeface="Calibri"/>
                <a:cs typeface="Calibri"/>
              </a:rPr>
              <a:t>r</a:t>
            </a:r>
            <a:r>
              <a:rPr sz="2000" i="1" spc="-10" dirty="0">
                <a:solidFill>
                  <a:srgbClr val="1F487C"/>
                </a:solidFill>
                <a:latin typeface="Calibri"/>
                <a:cs typeface="Calibri"/>
              </a:rPr>
              <a:t> </a:t>
            </a:r>
            <a:r>
              <a:rPr sz="2000" i="1" spc="-5" dirty="0">
                <a:solidFill>
                  <a:srgbClr val="1F487C"/>
                </a:solidFill>
                <a:latin typeface="Calibri"/>
                <a:cs typeface="Calibri"/>
              </a:rPr>
              <a:t>an</a:t>
            </a:r>
            <a:r>
              <a:rPr sz="2000" i="1" dirty="0">
                <a:solidFill>
                  <a:srgbClr val="1F487C"/>
                </a:solidFill>
                <a:latin typeface="Calibri"/>
                <a:cs typeface="Calibri"/>
              </a:rPr>
              <a:t>d</a:t>
            </a:r>
            <a:r>
              <a:rPr sz="2000" i="1" spc="-15" dirty="0">
                <a:solidFill>
                  <a:srgbClr val="1F487C"/>
                </a:solidFill>
                <a:latin typeface="Calibri"/>
                <a:cs typeface="Calibri"/>
              </a:rPr>
              <a:t> </a:t>
            </a:r>
            <a:r>
              <a:rPr sz="2000" i="1" spc="-5" dirty="0">
                <a:solidFill>
                  <a:srgbClr val="1F487C"/>
                </a:solidFill>
                <a:latin typeface="Calibri"/>
                <a:cs typeface="Calibri"/>
              </a:rPr>
              <a:t>p</a:t>
            </a:r>
            <a:r>
              <a:rPr sz="2000" i="1" spc="5" dirty="0">
                <a:solidFill>
                  <a:srgbClr val="1F487C"/>
                </a:solidFill>
                <a:latin typeface="Calibri"/>
                <a:cs typeface="Calibri"/>
              </a:rPr>
              <a:t>u</a:t>
            </a:r>
            <a:r>
              <a:rPr sz="2000" i="1" spc="-5" dirty="0">
                <a:solidFill>
                  <a:srgbClr val="1F487C"/>
                </a:solidFill>
                <a:latin typeface="Calibri"/>
                <a:cs typeface="Calibri"/>
              </a:rPr>
              <a:t>bli</a:t>
            </a:r>
            <a:r>
              <a:rPr sz="2000" i="1" spc="5" dirty="0">
                <a:solidFill>
                  <a:srgbClr val="1F487C"/>
                </a:solidFill>
                <a:latin typeface="Calibri"/>
                <a:cs typeface="Calibri"/>
              </a:rPr>
              <a:t>s</a:t>
            </a:r>
            <a:r>
              <a:rPr sz="2000" i="1" spc="-5" dirty="0">
                <a:solidFill>
                  <a:srgbClr val="1F487C"/>
                </a:solidFill>
                <a:latin typeface="Calibri"/>
                <a:cs typeface="Calibri"/>
              </a:rPr>
              <a:t>he</a:t>
            </a:r>
            <a:r>
              <a:rPr sz="2000" i="1" dirty="0">
                <a:solidFill>
                  <a:srgbClr val="1F487C"/>
                </a:solidFill>
                <a:latin typeface="Calibri"/>
                <a:cs typeface="Calibri"/>
              </a:rPr>
              <a:t>r</a:t>
            </a:r>
            <a:r>
              <a:rPr sz="2000" i="1" spc="-5" dirty="0">
                <a:solidFill>
                  <a:srgbClr val="1F487C"/>
                </a:solidFill>
                <a:latin typeface="Calibri"/>
                <a:cs typeface="Calibri"/>
              </a:rPr>
              <a:t> </a:t>
            </a:r>
            <a:r>
              <a:rPr sz="2000" i="1" dirty="0">
                <a:solidFill>
                  <a:srgbClr val="1F487C"/>
                </a:solidFill>
                <a:latin typeface="Calibri"/>
                <a:cs typeface="Calibri"/>
              </a:rPr>
              <a:t>in</a:t>
            </a:r>
            <a:r>
              <a:rPr sz="2000" i="1" spc="-10" dirty="0">
                <a:solidFill>
                  <a:srgbClr val="1F487C"/>
                </a:solidFill>
                <a:latin typeface="Calibri"/>
                <a:cs typeface="Calibri"/>
              </a:rPr>
              <a:t> </a:t>
            </a:r>
            <a:r>
              <a:rPr sz="2000" i="1" dirty="0">
                <a:solidFill>
                  <a:srgbClr val="1F487C"/>
                </a:solidFill>
                <a:latin typeface="Calibri"/>
                <a:cs typeface="Calibri"/>
              </a:rPr>
              <a:t>th</a:t>
            </a:r>
            <a:r>
              <a:rPr sz="2000" i="1" spc="-15" dirty="0">
                <a:solidFill>
                  <a:srgbClr val="1F487C"/>
                </a:solidFill>
                <a:latin typeface="Calibri"/>
                <a:cs typeface="Calibri"/>
              </a:rPr>
              <a:t>i</a:t>
            </a:r>
            <a:r>
              <a:rPr sz="2000" i="1" dirty="0">
                <a:solidFill>
                  <a:srgbClr val="1F487C"/>
                </a:solidFill>
                <a:latin typeface="Calibri"/>
                <a:cs typeface="Calibri"/>
              </a:rPr>
              <a:t>s</a:t>
            </a:r>
            <a:r>
              <a:rPr sz="2000" i="1" spc="-5" dirty="0">
                <a:solidFill>
                  <a:srgbClr val="1F487C"/>
                </a:solidFill>
                <a:latin typeface="Calibri"/>
                <a:cs typeface="Calibri"/>
              </a:rPr>
              <a:t> </a:t>
            </a:r>
            <a:r>
              <a:rPr sz="2000" i="1" dirty="0">
                <a:solidFill>
                  <a:srgbClr val="1F487C"/>
                </a:solidFill>
                <a:latin typeface="Calibri"/>
                <a:cs typeface="Calibri"/>
              </a:rPr>
              <a:t>case</a:t>
            </a:r>
            <a:r>
              <a:rPr sz="2000" i="1" spc="15" dirty="0">
                <a:solidFill>
                  <a:srgbClr val="1F487C"/>
                </a:solidFill>
                <a:latin typeface="Calibri"/>
                <a:cs typeface="Calibri"/>
              </a:rPr>
              <a:t>.</a:t>
            </a:r>
            <a:r>
              <a:rPr sz="2000" i="1" dirty="0">
                <a:solidFill>
                  <a:srgbClr val="1F487C"/>
                </a:solidFill>
                <a:latin typeface="Calibri"/>
                <a:cs typeface="Calibri"/>
              </a:rPr>
              <a:t>]</a:t>
            </a:r>
            <a:endParaRPr sz="2000" dirty="0">
              <a:latin typeface="Calibri"/>
              <a:cs typeface="Calibri"/>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Title: Steps 1 and 2" title="Slide 2: Title Textbox: Steps 1 and 3"/>
          <p:cNvSpPr>
            <a:spLocks noGrp="1"/>
          </p:cNvSpPr>
          <p:nvPr>
            <p:ph type="title"/>
          </p:nvPr>
        </p:nvSpPr>
        <p:spPr>
          <a:xfrm>
            <a:off x="838200" y="685800"/>
            <a:ext cx="7340600" cy="369332"/>
          </a:xfrm>
        </p:spPr>
        <p:txBody>
          <a:bodyPr/>
          <a:lstStyle/>
          <a:p>
            <a:r>
              <a:rPr lang="en-US" sz="2400" b="1" dirty="0" smtClean="0"/>
              <a:t>Steps 1 and 2:</a:t>
            </a:r>
            <a:endParaRPr lang="en-US" sz="2400" b="1" dirty="0"/>
          </a:p>
        </p:txBody>
      </p:sp>
      <p:sp>
        <p:nvSpPr>
          <p:cNvPr id="3" name="object 2" descr="When you are just starting out with APA, follow these simple steps:&#10;Step 1: Introduce quotes into your writing first using such  phrases as:&#10; “According to” OR  “as stated by” OR “as mentioned in”…etc.  &#10;Step 2: Add the author names (last name only) and the date in  parenthesis. Example:&#10;According to Yang, Stephenson, and Horner (2009),&#10;" title="Slide 2 textbox"/>
          <p:cNvSpPr txBox="1"/>
          <p:nvPr/>
        </p:nvSpPr>
        <p:spPr>
          <a:xfrm>
            <a:off x="838200" y="1371600"/>
            <a:ext cx="6950075" cy="4465325"/>
          </a:xfrm>
          <a:prstGeom prst="rect">
            <a:avLst/>
          </a:prstGeom>
        </p:spPr>
        <p:txBody>
          <a:bodyPr vert="horz" wrap="square" lIns="0" tIns="0" rIns="0" bIns="0" rtlCol="0">
            <a:spAutoFit/>
          </a:bodyPr>
          <a:lstStyle/>
          <a:p>
            <a:pPr marL="12700">
              <a:lnSpc>
                <a:spcPct val="100000"/>
              </a:lnSpc>
            </a:pPr>
            <a:r>
              <a:rPr sz="2400" spc="-20" dirty="0">
                <a:solidFill>
                  <a:srgbClr val="001F5F"/>
                </a:solidFill>
                <a:latin typeface="Calibri"/>
                <a:cs typeface="Calibri"/>
              </a:rPr>
              <a:t>Wh</a:t>
            </a:r>
            <a:r>
              <a:rPr sz="2400" spc="-5" dirty="0">
                <a:solidFill>
                  <a:srgbClr val="001F5F"/>
                </a:solidFill>
                <a:latin typeface="Calibri"/>
                <a:cs typeface="Calibri"/>
              </a:rPr>
              <a:t>e</a:t>
            </a:r>
            <a:r>
              <a:rPr sz="2400" dirty="0">
                <a:solidFill>
                  <a:srgbClr val="001F5F"/>
                </a:solidFill>
                <a:latin typeface="Calibri"/>
                <a:cs typeface="Calibri"/>
              </a:rPr>
              <a:t>n</a:t>
            </a:r>
            <a:r>
              <a:rPr sz="2400" spc="-30" dirty="0">
                <a:solidFill>
                  <a:srgbClr val="001F5F"/>
                </a:solidFill>
                <a:latin typeface="Calibri"/>
                <a:cs typeface="Calibri"/>
              </a:rPr>
              <a:t> </a:t>
            </a:r>
            <a:r>
              <a:rPr sz="2400" spc="-35" dirty="0">
                <a:solidFill>
                  <a:srgbClr val="001F5F"/>
                </a:solidFill>
                <a:latin typeface="Calibri"/>
                <a:cs typeface="Calibri"/>
              </a:rPr>
              <a:t>y</a:t>
            </a:r>
            <a:r>
              <a:rPr sz="2400" spc="-15" dirty="0">
                <a:solidFill>
                  <a:srgbClr val="001F5F"/>
                </a:solidFill>
                <a:latin typeface="Calibri"/>
                <a:cs typeface="Calibri"/>
              </a:rPr>
              <a:t>o</a:t>
            </a:r>
            <a:r>
              <a:rPr sz="2400" dirty="0">
                <a:solidFill>
                  <a:srgbClr val="001F5F"/>
                </a:solidFill>
                <a:latin typeface="Calibri"/>
                <a:cs typeface="Calibri"/>
              </a:rPr>
              <a:t>u</a:t>
            </a:r>
            <a:r>
              <a:rPr sz="2400" spc="-25" dirty="0">
                <a:solidFill>
                  <a:srgbClr val="001F5F"/>
                </a:solidFill>
                <a:latin typeface="Calibri"/>
                <a:cs typeface="Calibri"/>
              </a:rPr>
              <a:t> </a:t>
            </a:r>
            <a:r>
              <a:rPr sz="2400" dirty="0">
                <a:solidFill>
                  <a:srgbClr val="001F5F"/>
                </a:solidFill>
                <a:latin typeface="Calibri"/>
                <a:cs typeface="Calibri"/>
              </a:rPr>
              <a:t>a</a:t>
            </a:r>
            <a:r>
              <a:rPr sz="2400" spc="-50" dirty="0">
                <a:solidFill>
                  <a:srgbClr val="001F5F"/>
                </a:solidFill>
                <a:latin typeface="Calibri"/>
                <a:cs typeface="Calibri"/>
              </a:rPr>
              <a:t>r</a:t>
            </a:r>
            <a:r>
              <a:rPr sz="2400" spc="-10" dirty="0">
                <a:solidFill>
                  <a:srgbClr val="001F5F"/>
                </a:solidFill>
                <a:latin typeface="Calibri"/>
                <a:cs typeface="Calibri"/>
              </a:rPr>
              <a:t>e</a:t>
            </a:r>
            <a:r>
              <a:rPr sz="2400" spc="-20" dirty="0">
                <a:solidFill>
                  <a:srgbClr val="001F5F"/>
                </a:solidFill>
                <a:latin typeface="Calibri"/>
                <a:cs typeface="Calibri"/>
              </a:rPr>
              <a:t> </a:t>
            </a:r>
            <a:r>
              <a:rPr sz="2400" spc="-15" dirty="0">
                <a:solidFill>
                  <a:srgbClr val="001F5F"/>
                </a:solidFill>
                <a:latin typeface="Calibri"/>
                <a:cs typeface="Calibri"/>
              </a:rPr>
              <a:t>j</a:t>
            </a:r>
            <a:r>
              <a:rPr sz="2400" spc="-10" dirty="0">
                <a:solidFill>
                  <a:srgbClr val="001F5F"/>
                </a:solidFill>
                <a:latin typeface="Calibri"/>
                <a:cs typeface="Calibri"/>
              </a:rPr>
              <a:t>u</a:t>
            </a:r>
            <a:r>
              <a:rPr sz="2400" spc="-35" dirty="0">
                <a:solidFill>
                  <a:srgbClr val="001F5F"/>
                </a:solidFill>
                <a:latin typeface="Calibri"/>
                <a:cs typeface="Calibri"/>
              </a:rPr>
              <a:t>s</a:t>
            </a:r>
            <a:r>
              <a:rPr sz="2400" spc="-10" dirty="0">
                <a:solidFill>
                  <a:srgbClr val="001F5F"/>
                </a:solidFill>
                <a:latin typeface="Calibri"/>
                <a:cs typeface="Calibri"/>
              </a:rPr>
              <a:t>t</a:t>
            </a:r>
            <a:r>
              <a:rPr sz="2400" spc="-40" dirty="0">
                <a:solidFill>
                  <a:srgbClr val="001F5F"/>
                </a:solidFill>
                <a:latin typeface="Calibri"/>
                <a:cs typeface="Calibri"/>
              </a:rPr>
              <a:t> </a:t>
            </a:r>
            <a:r>
              <a:rPr sz="2400" spc="-35" dirty="0">
                <a:solidFill>
                  <a:srgbClr val="001F5F"/>
                </a:solidFill>
                <a:latin typeface="Calibri"/>
                <a:cs typeface="Calibri"/>
              </a:rPr>
              <a:t>s</a:t>
            </a:r>
            <a:r>
              <a:rPr sz="2400" spc="-40" dirty="0">
                <a:solidFill>
                  <a:srgbClr val="001F5F"/>
                </a:solidFill>
                <a:latin typeface="Calibri"/>
                <a:cs typeface="Calibri"/>
              </a:rPr>
              <a:t>t</a:t>
            </a:r>
            <a:r>
              <a:rPr sz="2400" spc="-10" dirty="0">
                <a:solidFill>
                  <a:srgbClr val="001F5F"/>
                </a:solidFill>
                <a:latin typeface="Calibri"/>
                <a:cs typeface="Calibri"/>
              </a:rPr>
              <a:t>a</a:t>
            </a:r>
            <a:r>
              <a:rPr sz="2400" spc="-5" dirty="0">
                <a:solidFill>
                  <a:srgbClr val="001F5F"/>
                </a:solidFill>
                <a:latin typeface="Calibri"/>
                <a:cs typeface="Calibri"/>
              </a:rPr>
              <a:t>r</a:t>
            </a:r>
            <a:r>
              <a:rPr sz="2400" dirty="0">
                <a:solidFill>
                  <a:srgbClr val="001F5F"/>
                </a:solidFill>
                <a:latin typeface="Calibri"/>
                <a:cs typeface="Calibri"/>
              </a:rPr>
              <a:t>t</a:t>
            </a:r>
            <a:r>
              <a:rPr sz="2400" spc="-5" dirty="0">
                <a:solidFill>
                  <a:srgbClr val="001F5F"/>
                </a:solidFill>
                <a:latin typeface="Calibri"/>
                <a:cs typeface="Calibri"/>
              </a:rPr>
              <a:t>i</a:t>
            </a:r>
            <a:r>
              <a:rPr sz="2400" dirty="0">
                <a:solidFill>
                  <a:srgbClr val="001F5F"/>
                </a:solidFill>
                <a:latin typeface="Calibri"/>
                <a:cs typeface="Calibri"/>
              </a:rPr>
              <a:t>n</a:t>
            </a:r>
            <a:r>
              <a:rPr sz="2400" spc="-10" dirty="0">
                <a:solidFill>
                  <a:srgbClr val="001F5F"/>
                </a:solidFill>
                <a:latin typeface="Calibri"/>
                <a:cs typeface="Calibri"/>
              </a:rPr>
              <a:t>g</a:t>
            </a:r>
            <a:r>
              <a:rPr sz="2400" spc="-45" dirty="0">
                <a:solidFill>
                  <a:srgbClr val="001F5F"/>
                </a:solidFill>
                <a:latin typeface="Calibri"/>
                <a:cs typeface="Calibri"/>
              </a:rPr>
              <a:t> </a:t>
            </a:r>
            <a:r>
              <a:rPr sz="2400" spc="-15" dirty="0">
                <a:solidFill>
                  <a:srgbClr val="001F5F"/>
                </a:solidFill>
                <a:latin typeface="Calibri"/>
                <a:cs typeface="Calibri"/>
              </a:rPr>
              <a:t>o</a:t>
            </a:r>
            <a:r>
              <a:rPr sz="2400" dirty="0">
                <a:solidFill>
                  <a:srgbClr val="001F5F"/>
                </a:solidFill>
                <a:latin typeface="Calibri"/>
                <a:cs typeface="Calibri"/>
              </a:rPr>
              <a:t>u</a:t>
            </a:r>
            <a:r>
              <a:rPr sz="2400" spc="-10" dirty="0">
                <a:solidFill>
                  <a:srgbClr val="001F5F"/>
                </a:solidFill>
                <a:latin typeface="Calibri"/>
                <a:cs typeface="Calibri"/>
              </a:rPr>
              <a:t>t</a:t>
            </a:r>
            <a:r>
              <a:rPr sz="2400" spc="-40" dirty="0">
                <a:solidFill>
                  <a:srgbClr val="001F5F"/>
                </a:solidFill>
                <a:latin typeface="Calibri"/>
                <a:cs typeface="Calibri"/>
              </a:rPr>
              <a:t> </a:t>
            </a:r>
            <a:r>
              <a:rPr sz="2400" dirty="0">
                <a:solidFill>
                  <a:srgbClr val="001F5F"/>
                </a:solidFill>
                <a:latin typeface="Calibri"/>
                <a:cs typeface="Calibri"/>
              </a:rPr>
              <a:t>with</a:t>
            </a:r>
            <a:r>
              <a:rPr sz="2400" spc="-35" dirty="0">
                <a:solidFill>
                  <a:srgbClr val="001F5F"/>
                </a:solidFill>
                <a:latin typeface="Calibri"/>
                <a:cs typeface="Calibri"/>
              </a:rPr>
              <a:t> </a:t>
            </a:r>
            <a:r>
              <a:rPr sz="2400" spc="-15" dirty="0">
                <a:solidFill>
                  <a:srgbClr val="001F5F"/>
                </a:solidFill>
                <a:latin typeface="Calibri"/>
                <a:cs typeface="Calibri"/>
              </a:rPr>
              <a:t>A</a:t>
            </a:r>
            <a:r>
              <a:rPr sz="2400" spc="-210" dirty="0">
                <a:solidFill>
                  <a:srgbClr val="001F5F"/>
                </a:solidFill>
                <a:latin typeface="Calibri"/>
                <a:cs typeface="Calibri"/>
              </a:rPr>
              <a:t>P</a:t>
            </a:r>
            <a:r>
              <a:rPr sz="2400" spc="-5" dirty="0">
                <a:solidFill>
                  <a:srgbClr val="001F5F"/>
                </a:solidFill>
                <a:latin typeface="Calibri"/>
                <a:cs typeface="Calibri"/>
              </a:rPr>
              <a:t>A,</a:t>
            </a:r>
            <a:r>
              <a:rPr sz="2400" spc="-40" dirty="0">
                <a:solidFill>
                  <a:srgbClr val="001F5F"/>
                </a:solidFill>
                <a:latin typeface="Calibri"/>
                <a:cs typeface="Calibri"/>
              </a:rPr>
              <a:t> </a:t>
            </a:r>
            <a:r>
              <a:rPr sz="2400" spc="-50" dirty="0">
                <a:solidFill>
                  <a:srgbClr val="001F5F"/>
                </a:solidFill>
                <a:latin typeface="Calibri"/>
                <a:cs typeface="Calibri"/>
              </a:rPr>
              <a:t>f</a:t>
            </a:r>
            <a:r>
              <a:rPr sz="2400" spc="-15" dirty="0">
                <a:solidFill>
                  <a:srgbClr val="001F5F"/>
                </a:solidFill>
                <a:latin typeface="Calibri"/>
                <a:cs typeface="Calibri"/>
              </a:rPr>
              <a:t>o</a:t>
            </a:r>
            <a:r>
              <a:rPr sz="2400" spc="5" dirty="0">
                <a:solidFill>
                  <a:srgbClr val="001F5F"/>
                </a:solidFill>
                <a:latin typeface="Calibri"/>
                <a:cs typeface="Calibri"/>
              </a:rPr>
              <a:t>l</a:t>
            </a:r>
            <a:r>
              <a:rPr sz="2400" spc="-5" dirty="0">
                <a:solidFill>
                  <a:srgbClr val="001F5F"/>
                </a:solidFill>
                <a:latin typeface="Calibri"/>
                <a:cs typeface="Calibri"/>
              </a:rPr>
              <a:t>l</a:t>
            </a:r>
            <a:r>
              <a:rPr sz="2400" spc="-30" dirty="0">
                <a:solidFill>
                  <a:srgbClr val="001F5F"/>
                </a:solidFill>
                <a:latin typeface="Calibri"/>
                <a:cs typeface="Calibri"/>
              </a:rPr>
              <a:t>o</a:t>
            </a:r>
            <a:r>
              <a:rPr sz="2400" spc="-15" dirty="0">
                <a:solidFill>
                  <a:srgbClr val="001F5F"/>
                </a:solidFill>
                <a:latin typeface="Calibri"/>
                <a:cs typeface="Calibri"/>
              </a:rPr>
              <a:t>w</a:t>
            </a:r>
            <a:r>
              <a:rPr sz="2400" spc="-30" dirty="0">
                <a:solidFill>
                  <a:srgbClr val="001F5F"/>
                </a:solidFill>
                <a:latin typeface="Calibri"/>
                <a:cs typeface="Calibri"/>
              </a:rPr>
              <a:t> </a:t>
            </a:r>
            <a:r>
              <a:rPr sz="2400" dirty="0">
                <a:solidFill>
                  <a:srgbClr val="001F5F"/>
                </a:solidFill>
                <a:latin typeface="Calibri"/>
                <a:cs typeface="Calibri"/>
              </a:rPr>
              <a:t>t</a:t>
            </a:r>
            <a:r>
              <a:rPr sz="2400" spc="10" dirty="0">
                <a:solidFill>
                  <a:srgbClr val="001F5F"/>
                </a:solidFill>
                <a:latin typeface="Calibri"/>
                <a:cs typeface="Calibri"/>
              </a:rPr>
              <a:t>h</a:t>
            </a:r>
            <a:r>
              <a:rPr sz="2400" spc="-5" dirty="0">
                <a:solidFill>
                  <a:srgbClr val="001F5F"/>
                </a:solidFill>
                <a:latin typeface="Calibri"/>
                <a:cs typeface="Calibri"/>
              </a:rPr>
              <a:t>e</a:t>
            </a:r>
            <a:r>
              <a:rPr sz="2400" dirty="0">
                <a:solidFill>
                  <a:srgbClr val="001F5F"/>
                </a:solidFill>
                <a:latin typeface="Calibri"/>
                <a:cs typeface="Calibri"/>
              </a:rPr>
              <a:t>s</a:t>
            </a:r>
            <a:r>
              <a:rPr sz="2400" spc="-10" dirty="0">
                <a:solidFill>
                  <a:srgbClr val="001F5F"/>
                </a:solidFill>
                <a:latin typeface="Calibri"/>
                <a:cs typeface="Calibri"/>
              </a:rPr>
              <a:t>e</a:t>
            </a:r>
            <a:r>
              <a:rPr sz="2400" spc="-35" dirty="0">
                <a:solidFill>
                  <a:srgbClr val="001F5F"/>
                </a:solidFill>
                <a:latin typeface="Calibri"/>
                <a:cs typeface="Calibri"/>
              </a:rPr>
              <a:t> </a:t>
            </a:r>
            <a:r>
              <a:rPr sz="2400" dirty="0">
                <a:solidFill>
                  <a:srgbClr val="001F5F"/>
                </a:solidFill>
                <a:latin typeface="Calibri"/>
                <a:cs typeface="Calibri"/>
              </a:rPr>
              <a:t>s</a:t>
            </a:r>
            <a:r>
              <a:rPr sz="2400" spc="-5" dirty="0">
                <a:solidFill>
                  <a:srgbClr val="001F5F"/>
                </a:solidFill>
                <a:latin typeface="Calibri"/>
                <a:cs typeface="Calibri"/>
              </a:rPr>
              <a:t>i</a:t>
            </a:r>
            <a:r>
              <a:rPr sz="2400" spc="-10" dirty="0">
                <a:solidFill>
                  <a:srgbClr val="001F5F"/>
                </a:solidFill>
                <a:latin typeface="Calibri"/>
                <a:cs typeface="Calibri"/>
              </a:rPr>
              <a:t>m</a:t>
            </a:r>
            <a:r>
              <a:rPr sz="2400" dirty="0">
                <a:solidFill>
                  <a:srgbClr val="001F5F"/>
                </a:solidFill>
                <a:latin typeface="Calibri"/>
                <a:cs typeface="Calibri"/>
              </a:rPr>
              <a:t>p</a:t>
            </a:r>
            <a:r>
              <a:rPr sz="2400" spc="-5" dirty="0">
                <a:solidFill>
                  <a:srgbClr val="001F5F"/>
                </a:solidFill>
                <a:latin typeface="Calibri"/>
                <a:cs typeface="Calibri"/>
              </a:rPr>
              <a:t>l</a:t>
            </a:r>
            <a:r>
              <a:rPr sz="2400" dirty="0">
                <a:solidFill>
                  <a:srgbClr val="001F5F"/>
                </a:solidFill>
                <a:latin typeface="Calibri"/>
                <a:cs typeface="Calibri"/>
              </a:rPr>
              <a:t>e</a:t>
            </a:r>
            <a:r>
              <a:rPr sz="2400" spc="-10" dirty="0">
                <a:solidFill>
                  <a:srgbClr val="001F5F"/>
                </a:solidFill>
                <a:latin typeface="Calibri"/>
                <a:cs typeface="Calibri"/>
              </a:rPr>
              <a:t> s</a:t>
            </a:r>
            <a:r>
              <a:rPr sz="2400" spc="-25" dirty="0">
                <a:solidFill>
                  <a:srgbClr val="001F5F"/>
                </a:solidFill>
                <a:latin typeface="Calibri"/>
                <a:cs typeface="Calibri"/>
              </a:rPr>
              <a:t>t</a:t>
            </a:r>
            <a:r>
              <a:rPr sz="2400" spc="-30" dirty="0">
                <a:solidFill>
                  <a:srgbClr val="001F5F"/>
                </a:solidFill>
                <a:latin typeface="Calibri"/>
                <a:cs typeface="Calibri"/>
              </a:rPr>
              <a:t>e</a:t>
            </a:r>
            <a:r>
              <a:rPr sz="2400" spc="-10" dirty="0">
                <a:solidFill>
                  <a:srgbClr val="001F5F"/>
                </a:solidFill>
                <a:latin typeface="Calibri"/>
                <a:cs typeface="Calibri"/>
              </a:rPr>
              <a:t>p</a:t>
            </a:r>
            <a:r>
              <a:rPr sz="2400" spc="-20" dirty="0">
                <a:solidFill>
                  <a:srgbClr val="001F5F"/>
                </a:solidFill>
                <a:latin typeface="Calibri"/>
                <a:cs typeface="Calibri"/>
              </a:rPr>
              <a:t>s</a:t>
            </a:r>
            <a:r>
              <a:rPr sz="2400" spc="-5" dirty="0">
                <a:solidFill>
                  <a:srgbClr val="001F5F"/>
                </a:solidFill>
                <a:latin typeface="Calibri"/>
                <a:cs typeface="Calibri"/>
              </a:rPr>
              <a:t>:</a:t>
            </a:r>
            <a:endParaRPr sz="2400" dirty="0">
              <a:latin typeface="Calibri"/>
              <a:cs typeface="Calibri"/>
            </a:endParaRPr>
          </a:p>
          <a:p>
            <a:pPr>
              <a:lnSpc>
                <a:spcPct val="100000"/>
              </a:lnSpc>
              <a:spcBef>
                <a:spcPts val="2"/>
              </a:spcBef>
            </a:pPr>
            <a:endParaRPr sz="2400" dirty="0">
              <a:latin typeface="Times New Roman"/>
              <a:cs typeface="Times New Roman"/>
            </a:endParaRPr>
          </a:p>
          <a:p>
            <a:pPr marL="12700">
              <a:lnSpc>
                <a:spcPct val="100000"/>
              </a:lnSpc>
            </a:pPr>
            <a:r>
              <a:rPr sz="2400" b="1" spc="-25" dirty="0">
                <a:latin typeface="Calibri"/>
                <a:cs typeface="Calibri"/>
              </a:rPr>
              <a:t>St</a:t>
            </a:r>
            <a:r>
              <a:rPr sz="2400" b="1" spc="-10" dirty="0">
                <a:latin typeface="Calibri"/>
                <a:cs typeface="Calibri"/>
              </a:rPr>
              <a:t>ep</a:t>
            </a:r>
            <a:r>
              <a:rPr sz="2400" b="1" spc="-40" dirty="0">
                <a:latin typeface="Calibri"/>
                <a:cs typeface="Calibri"/>
              </a:rPr>
              <a:t> </a:t>
            </a:r>
            <a:r>
              <a:rPr sz="2400" b="1" spc="-10" dirty="0">
                <a:latin typeface="Calibri"/>
                <a:cs typeface="Calibri"/>
              </a:rPr>
              <a:t>1:</a:t>
            </a:r>
            <a:r>
              <a:rPr sz="2400" b="1" spc="-30" dirty="0">
                <a:latin typeface="Calibri"/>
                <a:cs typeface="Calibri"/>
              </a:rPr>
              <a:t> </a:t>
            </a:r>
            <a:r>
              <a:rPr sz="2400" spc="-15" dirty="0">
                <a:latin typeface="Calibri"/>
                <a:cs typeface="Calibri"/>
              </a:rPr>
              <a:t>I</a:t>
            </a:r>
            <a:r>
              <a:rPr sz="2400" spc="-10" dirty="0">
                <a:latin typeface="Calibri"/>
                <a:cs typeface="Calibri"/>
              </a:rPr>
              <a:t>n</a:t>
            </a:r>
            <a:r>
              <a:rPr sz="2400" spc="-25" dirty="0">
                <a:latin typeface="Calibri"/>
                <a:cs typeface="Calibri"/>
              </a:rPr>
              <a:t>t</a:t>
            </a:r>
            <a:r>
              <a:rPr sz="2400" spc="-30" dirty="0">
                <a:latin typeface="Calibri"/>
                <a:cs typeface="Calibri"/>
              </a:rPr>
              <a:t>r</a:t>
            </a:r>
            <a:r>
              <a:rPr sz="2400" spc="-15" dirty="0">
                <a:latin typeface="Calibri"/>
                <a:cs typeface="Calibri"/>
              </a:rPr>
              <a:t>o</a:t>
            </a:r>
            <a:r>
              <a:rPr sz="2400" spc="-10" dirty="0">
                <a:latin typeface="Calibri"/>
                <a:cs typeface="Calibri"/>
              </a:rPr>
              <a:t>du</a:t>
            </a:r>
            <a:r>
              <a:rPr sz="2400" spc="-20" dirty="0">
                <a:latin typeface="Calibri"/>
                <a:cs typeface="Calibri"/>
              </a:rPr>
              <a:t>c</a:t>
            </a:r>
            <a:r>
              <a:rPr sz="2400" spc="-10" dirty="0">
                <a:latin typeface="Calibri"/>
                <a:cs typeface="Calibri"/>
              </a:rPr>
              <a:t>e</a:t>
            </a:r>
            <a:r>
              <a:rPr sz="2400" spc="-35" dirty="0">
                <a:latin typeface="Calibri"/>
                <a:cs typeface="Calibri"/>
              </a:rPr>
              <a:t> </a:t>
            </a:r>
            <a:r>
              <a:rPr sz="2400" spc="-10" dirty="0">
                <a:latin typeface="Calibri"/>
                <a:cs typeface="Calibri"/>
              </a:rPr>
              <a:t>qu</a:t>
            </a:r>
            <a:r>
              <a:rPr sz="2400" spc="-15" dirty="0">
                <a:latin typeface="Calibri"/>
                <a:cs typeface="Calibri"/>
              </a:rPr>
              <a:t>o</a:t>
            </a:r>
            <a:r>
              <a:rPr sz="2400" spc="-25" dirty="0">
                <a:latin typeface="Calibri"/>
                <a:cs typeface="Calibri"/>
              </a:rPr>
              <a:t>t</a:t>
            </a:r>
            <a:r>
              <a:rPr sz="2400" spc="-20" dirty="0">
                <a:latin typeface="Calibri"/>
                <a:cs typeface="Calibri"/>
              </a:rPr>
              <a:t>e</a:t>
            </a:r>
            <a:r>
              <a:rPr sz="2400" dirty="0">
                <a:latin typeface="Calibri"/>
                <a:cs typeface="Calibri"/>
              </a:rPr>
              <a:t>s</a:t>
            </a:r>
            <a:r>
              <a:rPr sz="2400" spc="-30" dirty="0">
                <a:latin typeface="Calibri"/>
                <a:cs typeface="Calibri"/>
              </a:rPr>
              <a:t> </a:t>
            </a:r>
            <a:r>
              <a:rPr sz="2400" spc="-20" dirty="0">
                <a:latin typeface="Calibri"/>
                <a:cs typeface="Calibri"/>
              </a:rPr>
              <a:t>i</a:t>
            </a:r>
            <a:r>
              <a:rPr sz="2400" spc="-10" dirty="0">
                <a:latin typeface="Calibri"/>
                <a:cs typeface="Calibri"/>
              </a:rPr>
              <a:t>n</a:t>
            </a:r>
            <a:r>
              <a:rPr sz="2400" spc="-25" dirty="0">
                <a:latin typeface="Calibri"/>
                <a:cs typeface="Calibri"/>
              </a:rPr>
              <a:t>t</a:t>
            </a:r>
            <a:r>
              <a:rPr sz="2400" dirty="0">
                <a:latin typeface="Calibri"/>
                <a:cs typeface="Calibri"/>
              </a:rPr>
              <a:t>o</a:t>
            </a:r>
            <a:r>
              <a:rPr sz="2400" spc="-50" dirty="0">
                <a:latin typeface="Calibri"/>
                <a:cs typeface="Calibri"/>
              </a:rPr>
              <a:t> </a:t>
            </a:r>
            <a:r>
              <a:rPr sz="2400" spc="-25" dirty="0">
                <a:latin typeface="Calibri"/>
                <a:cs typeface="Calibri"/>
              </a:rPr>
              <a:t>y</a:t>
            </a:r>
            <a:r>
              <a:rPr sz="2400" spc="-5" dirty="0">
                <a:latin typeface="Calibri"/>
                <a:cs typeface="Calibri"/>
              </a:rPr>
              <a:t>o</a:t>
            </a:r>
            <a:r>
              <a:rPr sz="2400" spc="-10" dirty="0">
                <a:latin typeface="Calibri"/>
                <a:cs typeface="Calibri"/>
              </a:rPr>
              <a:t>ur</a:t>
            </a:r>
            <a:r>
              <a:rPr sz="2400" spc="-55" dirty="0">
                <a:latin typeface="Calibri"/>
                <a:cs typeface="Calibri"/>
              </a:rPr>
              <a:t> </a:t>
            </a:r>
            <a:r>
              <a:rPr sz="2400" spc="-15" dirty="0">
                <a:latin typeface="Calibri"/>
                <a:cs typeface="Calibri"/>
              </a:rPr>
              <a:t>w</a:t>
            </a:r>
            <a:r>
              <a:rPr sz="2400" spc="-20" dirty="0">
                <a:latin typeface="Calibri"/>
                <a:cs typeface="Calibri"/>
              </a:rPr>
              <a:t>r</a:t>
            </a:r>
            <a:r>
              <a:rPr sz="2400" spc="-5" dirty="0">
                <a:latin typeface="Calibri"/>
                <a:cs typeface="Calibri"/>
              </a:rPr>
              <a:t>i</a:t>
            </a:r>
            <a:r>
              <a:rPr sz="2400" dirty="0">
                <a:latin typeface="Calibri"/>
                <a:cs typeface="Calibri"/>
              </a:rPr>
              <a:t>t</a:t>
            </a:r>
            <a:r>
              <a:rPr sz="2400" spc="-10" dirty="0">
                <a:latin typeface="Calibri"/>
                <a:cs typeface="Calibri"/>
              </a:rPr>
              <a:t>i</a:t>
            </a:r>
            <a:r>
              <a:rPr sz="2400" spc="-5" dirty="0">
                <a:latin typeface="Calibri"/>
                <a:cs typeface="Calibri"/>
              </a:rPr>
              <a:t>n</a:t>
            </a:r>
            <a:r>
              <a:rPr sz="2400" dirty="0">
                <a:latin typeface="Calibri"/>
                <a:cs typeface="Calibri"/>
              </a:rPr>
              <a:t>g</a:t>
            </a:r>
            <a:r>
              <a:rPr sz="2400" spc="-50" dirty="0">
                <a:latin typeface="Calibri"/>
                <a:cs typeface="Calibri"/>
              </a:rPr>
              <a:t> </a:t>
            </a:r>
            <a:r>
              <a:rPr sz="2400" spc="-10" dirty="0">
                <a:latin typeface="Calibri"/>
                <a:cs typeface="Calibri"/>
              </a:rPr>
              <a:t>f</a:t>
            </a:r>
            <a:r>
              <a:rPr sz="2400" spc="-20" dirty="0">
                <a:latin typeface="Calibri"/>
                <a:cs typeface="Calibri"/>
              </a:rPr>
              <a:t>i</a:t>
            </a:r>
            <a:r>
              <a:rPr sz="2400" spc="-30" dirty="0">
                <a:latin typeface="Calibri"/>
                <a:cs typeface="Calibri"/>
              </a:rPr>
              <a:t>r</a:t>
            </a:r>
            <a:r>
              <a:rPr sz="2400" spc="-10" dirty="0">
                <a:latin typeface="Calibri"/>
                <a:cs typeface="Calibri"/>
              </a:rPr>
              <a:t>st</a:t>
            </a:r>
            <a:r>
              <a:rPr sz="2400" spc="-65" dirty="0">
                <a:latin typeface="Calibri"/>
                <a:cs typeface="Calibri"/>
              </a:rPr>
              <a:t> </a:t>
            </a:r>
            <a:r>
              <a:rPr sz="2400" spc="-5" dirty="0">
                <a:latin typeface="Calibri"/>
                <a:cs typeface="Calibri"/>
              </a:rPr>
              <a:t>us</a:t>
            </a:r>
            <a:r>
              <a:rPr sz="2400" spc="-10" dirty="0">
                <a:latin typeface="Calibri"/>
                <a:cs typeface="Calibri"/>
              </a:rPr>
              <a:t>i</a:t>
            </a:r>
            <a:r>
              <a:rPr sz="2400" spc="-5" dirty="0">
                <a:latin typeface="Calibri"/>
                <a:cs typeface="Calibri"/>
              </a:rPr>
              <a:t>n</a:t>
            </a:r>
            <a:r>
              <a:rPr sz="2400" dirty="0">
                <a:latin typeface="Calibri"/>
                <a:cs typeface="Calibri"/>
              </a:rPr>
              <a:t>g</a:t>
            </a:r>
            <a:r>
              <a:rPr sz="2400" spc="-30" dirty="0">
                <a:latin typeface="Calibri"/>
                <a:cs typeface="Calibri"/>
              </a:rPr>
              <a:t> </a:t>
            </a:r>
            <a:r>
              <a:rPr sz="2400" spc="-10" dirty="0">
                <a:latin typeface="Calibri"/>
                <a:cs typeface="Calibri"/>
              </a:rPr>
              <a:t>s</a:t>
            </a:r>
            <a:r>
              <a:rPr sz="2400" spc="-5" dirty="0">
                <a:latin typeface="Calibri"/>
                <a:cs typeface="Calibri"/>
              </a:rPr>
              <a:t>u</a:t>
            </a:r>
            <a:r>
              <a:rPr sz="2400" spc="-15" dirty="0">
                <a:latin typeface="Calibri"/>
                <a:cs typeface="Calibri"/>
              </a:rPr>
              <a:t>c</a:t>
            </a:r>
            <a:r>
              <a:rPr sz="2400" dirty="0">
                <a:latin typeface="Calibri"/>
                <a:cs typeface="Calibri"/>
              </a:rPr>
              <a:t>h </a:t>
            </a:r>
            <a:r>
              <a:rPr sz="2400" spc="-155" dirty="0">
                <a:latin typeface="Calibri"/>
                <a:cs typeface="Calibri"/>
              </a:rPr>
              <a:t> </a:t>
            </a:r>
            <a:r>
              <a:rPr sz="2400" spc="-10" dirty="0">
                <a:latin typeface="Calibri"/>
                <a:cs typeface="Calibri"/>
              </a:rPr>
              <a:t>ph</a:t>
            </a:r>
            <a:r>
              <a:rPr sz="2400" spc="-30" dirty="0">
                <a:latin typeface="Calibri"/>
                <a:cs typeface="Calibri"/>
              </a:rPr>
              <a:t>r</a:t>
            </a:r>
            <a:r>
              <a:rPr sz="2400" spc="-15" dirty="0">
                <a:latin typeface="Calibri"/>
                <a:cs typeface="Calibri"/>
              </a:rPr>
              <a:t>a</a:t>
            </a:r>
            <a:r>
              <a:rPr sz="2400" spc="-10" dirty="0">
                <a:latin typeface="Calibri"/>
                <a:cs typeface="Calibri"/>
              </a:rPr>
              <a:t>s</a:t>
            </a:r>
            <a:r>
              <a:rPr sz="2400" spc="-20" dirty="0">
                <a:latin typeface="Calibri"/>
                <a:cs typeface="Calibri"/>
              </a:rPr>
              <a:t>e</a:t>
            </a:r>
            <a:r>
              <a:rPr sz="2400" dirty="0">
                <a:latin typeface="Calibri"/>
                <a:cs typeface="Calibri"/>
              </a:rPr>
              <a:t>s</a:t>
            </a:r>
            <a:r>
              <a:rPr sz="2400" spc="-65" dirty="0">
                <a:latin typeface="Calibri"/>
                <a:cs typeface="Calibri"/>
              </a:rPr>
              <a:t> </a:t>
            </a:r>
            <a:r>
              <a:rPr sz="2400" dirty="0">
                <a:latin typeface="Calibri"/>
                <a:cs typeface="Calibri"/>
              </a:rPr>
              <a:t>as</a:t>
            </a:r>
            <a:r>
              <a:rPr sz="2400" spc="-5" dirty="0">
                <a:latin typeface="Calibri"/>
                <a:cs typeface="Calibri"/>
              </a:rPr>
              <a:t>:</a:t>
            </a:r>
            <a:endParaRPr sz="2400" dirty="0">
              <a:latin typeface="Calibri"/>
              <a:cs typeface="Calibri"/>
            </a:endParaRPr>
          </a:p>
          <a:p>
            <a:pPr>
              <a:lnSpc>
                <a:spcPct val="100000"/>
              </a:lnSpc>
              <a:spcBef>
                <a:spcPts val="8"/>
              </a:spcBef>
            </a:pPr>
            <a:endParaRPr sz="2400" dirty="0">
              <a:latin typeface="Times New Roman"/>
              <a:cs typeface="Times New Roman"/>
            </a:endParaRPr>
          </a:p>
          <a:p>
            <a:pPr>
              <a:lnSpc>
                <a:spcPct val="100000"/>
              </a:lnSpc>
              <a:spcBef>
                <a:spcPts val="24"/>
              </a:spcBef>
              <a:buClr>
                <a:srgbClr val="001F5F"/>
              </a:buClr>
              <a:buFont typeface="Arial"/>
              <a:buChar char="•"/>
            </a:pPr>
            <a:r>
              <a:rPr lang="en-US" sz="2400" dirty="0" smtClean="0">
                <a:latin typeface="Times New Roman"/>
                <a:cs typeface="Times New Roman"/>
              </a:rPr>
              <a:t> “According to” OR  “as stated by” OR “as mentioned in”…etc.  </a:t>
            </a:r>
            <a:endParaRPr sz="2400" dirty="0">
              <a:latin typeface="Times New Roman"/>
              <a:cs typeface="Times New Roman"/>
            </a:endParaRPr>
          </a:p>
          <a:p>
            <a:pPr marL="12700" marR="5080">
              <a:lnSpc>
                <a:spcPts val="4380"/>
              </a:lnSpc>
              <a:spcBef>
                <a:spcPts val="105"/>
              </a:spcBef>
            </a:pPr>
            <a:r>
              <a:rPr sz="2400" b="1" spc="-25" dirty="0" smtClean="0">
                <a:latin typeface="Calibri"/>
                <a:cs typeface="Calibri"/>
              </a:rPr>
              <a:t>St</a:t>
            </a:r>
            <a:r>
              <a:rPr sz="2400" b="1" spc="-10" dirty="0" smtClean="0">
                <a:latin typeface="Calibri"/>
                <a:cs typeface="Calibri"/>
              </a:rPr>
              <a:t>ep</a:t>
            </a:r>
            <a:r>
              <a:rPr sz="2400" b="1" spc="-40" dirty="0" smtClean="0">
                <a:latin typeface="Calibri"/>
                <a:cs typeface="Calibri"/>
              </a:rPr>
              <a:t> </a:t>
            </a:r>
            <a:r>
              <a:rPr sz="2400" b="1" spc="-10" dirty="0">
                <a:latin typeface="Calibri"/>
                <a:cs typeface="Calibri"/>
              </a:rPr>
              <a:t>2:</a:t>
            </a:r>
            <a:r>
              <a:rPr sz="2400" b="1" spc="-30" dirty="0">
                <a:latin typeface="Calibri"/>
                <a:cs typeface="Calibri"/>
              </a:rPr>
              <a:t> </a:t>
            </a:r>
            <a:r>
              <a:rPr sz="2400" spc="-30" dirty="0">
                <a:solidFill>
                  <a:srgbClr val="006FC0"/>
                </a:solidFill>
                <a:latin typeface="Calibri"/>
                <a:cs typeface="Calibri"/>
              </a:rPr>
              <a:t>A</a:t>
            </a:r>
            <a:r>
              <a:rPr sz="2400" spc="-5" dirty="0">
                <a:solidFill>
                  <a:srgbClr val="006FC0"/>
                </a:solidFill>
                <a:latin typeface="Calibri"/>
                <a:cs typeface="Calibri"/>
              </a:rPr>
              <a:t>d</a:t>
            </a:r>
            <a:r>
              <a:rPr sz="2400" dirty="0">
                <a:solidFill>
                  <a:srgbClr val="006FC0"/>
                </a:solidFill>
                <a:latin typeface="Calibri"/>
                <a:cs typeface="Calibri"/>
              </a:rPr>
              <a:t>d</a:t>
            </a:r>
            <a:r>
              <a:rPr sz="2400" spc="-30" dirty="0">
                <a:solidFill>
                  <a:srgbClr val="006FC0"/>
                </a:solidFill>
                <a:latin typeface="Calibri"/>
                <a:cs typeface="Calibri"/>
              </a:rPr>
              <a:t> </a:t>
            </a:r>
            <a:r>
              <a:rPr sz="2400" spc="-10" dirty="0">
                <a:solidFill>
                  <a:srgbClr val="006FC0"/>
                </a:solidFill>
                <a:latin typeface="Calibri"/>
                <a:cs typeface="Calibri"/>
              </a:rPr>
              <a:t>the</a:t>
            </a:r>
            <a:r>
              <a:rPr sz="2400" spc="-35" dirty="0">
                <a:solidFill>
                  <a:srgbClr val="006FC0"/>
                </a:solidFill>
                <a:latin typeface="Calibri"/>
                <a:cs typeface="Calibri"/>
              </a:rPr>
              <a:t> </a:t>
            </a:r>
            <a:r>
              <a:rPr sz="2400" dirty="0">
                <a:solidFill>
                  <a:srgbClr val="006FC0"/>
                </a:solidFill>
                <a:latin typeface="Calibri"/>
                <a:cs typeface="Calibri"/>
              </a:rPr>
              <a:t>au</a:t>
            </a:r>
            <a:r>
              <a:rPr sz="2400" spc="-15" dirty="0">
                <a:solidFill>
                  <a:srgbClr val="006FC0"/>
                </a:solidFill>
                <a:latin typeface="Calibri"/>
                <a:cs typeface="Calibri"/>
              </a:rPr>
              <a:t>t</a:t>
            </a:r>
            <a:r>
              <a:rPr sz="2400" spc="-5" dirty="0">
                <a:solidFill>
                  <a:srgbClr val="006FC0"/>
                </a:solidFill>
                <a:latin typeface="Calibri"/>
                <a:cs typeface="Calibri"/>
              </a:rPr>
              <a:t>ho</a:t>
            </a:r>
            <a:r>
              <a:rPr sz="2400" dirty="0">
                <a:solidFill>
                  <a:srgbClr val="006FC0"/>
                </a:solidFill>
                <a:latin typeface="Calibri"/>
                <a:cs typeface="Calibri"/>
              </a:rPr>
              <a:t>r</a:t>
            </a:r>
            <a:r>
              <a:rPr sz="2400" spc="-20" dirty="0">
                <a:solidFill>
                  <a:srgbClr val="006FC0"/>
                </a:solidFill>
                <a:latin typeface="Calibri"/>
                <a:cs typeface="Calibri"/>
              </a:rPr>
              <a:t> </a:t>
            </a:r>
            <a:r>
              <a:rPr sz="2400" spc="-5" dirty="0">
                <a:solidFill>
                  <a:srgbClr val="006FC0"/>
                </a:solidFill>
                <a:latin typeface="Calibri"/>
                <a:cs typeface="Calibri"/>
              </a:rPr>
              <a:t>n</a:t>
            </a:r>
            <a:r>
              <a:rPr sz="2400" spc="-10" dirty="0">
                <a:solidFill>
                  <a:srgbClr val="006FC0"/>
                </a:solidFill>
                <a:latin typeface="Calibri"/>
                <a:cs typeface="Calibri"/>
              </a:rPr>
              <a:t>a</a:t>
            </a:r>
            <a:r>
              <a:rPr sz="2400" spc="-15" dirty="0">
                <a:solidFill>
                  <a:srgbClr val="006FC0"/>
                </a:solidFill>
                <a:latin typeface="Calibri"/>
                <a:cs typeface="Calibri"/>
              </a:rPr>
              <a:t>mes</a:t>
            </a:r>
            <a:r>
              <a:rPr sz="2400" spc="-40" dirty="0">
                <a:solidFill>
                  <a:srgbClr val="006FC0"/>
                </a:solidFill>
                <a:latin typeface="Calibri"/>
                <a:cs typeface="Calibri"/>
              </a:rPr>
              <a:t> </a:t>
            </a:r>
            <a:r>
              <a:rPr sz="2400" spc="-20" dirty="0">
                <a:solidFill>
                  <a:srgbClr val="006FC0"/>
                </a:solidFill>
                <a:latin typeface="Calibri"/>
                <a:cs typeface="Calibri"/>
              </a:rPr>
              <a:t>(</a:t>
            </a:r>
            <a:r>
              <a:rPr sz="2400" spc="-5" dirty="0">
                <a:solidFill>
                  <a:srgbClr val="006FC0"/>
                </a:solidFill>
                <a:latin typeface="Calibri"/>
                <a:cs typeface="Calibri"/>
              </a:rPr>
              <a:t>l</a:t>
            </a:r>
            <a:r>
              <a:rPr sz="2400" spc="-15" dirty="0">
                <a:solidFill>
                  <a:srgbClr val="006FC0"/>
                </a:solidFill>
                <a:latin typeface="Calibri"/>
                <a:cs typeface="Calibri"/>
              </a:rPr>
              <a:t>a</a:t>
            </a:r>
            <a:r>
              <a:rPr sz="2400" spc="-10" dirty="0">
                <a:solidFill>
                  <a:srgbClr val="006FC0"/>
                </a:solidFill>
                <a:latin typeface="Calibri"/>
                <a:cs typeface="Calibri"/>
              </a:rPr>
              <a:t>st</a:t>
            </a:r>
            <a:r>
              <a:rPr sz="2400" spc="-65" dirty="0">
                <a:solidFill>
                  <a:srgbClr val="006FC0"/>
                </a:solidFill>
                <a:latin typeface="Calibri"/>
                <a:cs typeface="Calibri"/>
              </a:rPr>
              <a:t> </a:t>
            </a:r>
            <a:r>
              <a:rPr sz="2400" spc="-5" dirty="0">
                <a:solidFill>
                  <a:srgbClr val="006FC0"/>
                </a:solidFill>
                <a:latin typeface="Calibri"/>
                <a:cs typeface="Calibri"/>
              </a:rPr>
              <a:t>nam</a:t>
            </a:r>
            <a:r>
              <a:rPr sz="2400" spc="-10" dirty="0">
                <a:solidFill>
                  <a:srgbClr val="006FC0"/>
                </a:solidFill>
                <a:latin typeface="Calibri"/>
                <a:cs typeface="Calibri"/>
              </a:rPr>
              <a:t>e</a:t>
            </a:r>
            <a:r>
              <a:rPr sz="2400" spc="-35" dirty="0">
                <a:solidFill>
                  <a:srgbClr val="006FC0"/>
                </a:solidFill>
                <a:latin typeface="Calibri"/>
                <a:cs typeface="Calibri"/>
              </a:rPr>
              <a:t> </a:t>
            </a:r>
            <a:r>
              <a:rPr sz="2400" spc="-15" dirty="0">
                <a:solidFill>
                  <a:srgbClr val="006FC0"/>
                </a:solidFill>
                <a:latin typeface="Calibri"/>
                <a:cs typeface="Calibri"/>
              </a:rPr>
              <a:t>o</a:t>
            </a:r>
            <a:r>
              <a:rPr sz="2400" spc="-5" dirty="0">
                <a:solidFill>
                  <a:srgbClr val="006FC0"/>
                </a:solidFill>
                <a:latin typeface="Calibri"/>
                <a:cs typeface="Calibri"/>
              </a:rPr>
              <a:t>nly</a:t>
            </a:r>
            <a:r>
              <a:rPr sz="2400" dirty="0">
                <a:solidFill>
                  <a:srgbClr val="006FC0"/>
                </a:solidFill>
                <a:latin typeface="Calibri"/>
                <a:cs typeface="Calibri"/>
              </a:rPr>
              <a:t>)</a:t>
            </a:r>
            <a:r>
              <a:rPr sz="2400" spc="-25" dirty="0">
                <a:solidFill>
                  <a:srgbClr val="006FC0"/>
                </a:solidFill>
                <a:latin typeface="Calibri"/>
                <a:cs typeface="Calibri"/>
              </a:rPr>
              <a:t> </a:t>
            </a:r>
            <a:r>
              <a:rPr sz="2400" spc="-15" dirty="0">
                <a:solidFill>
                  <a:srgbClr val="006FC0"/>
                </a:solidFill>
                <a:latin typeface="Calibri"/>
                <a:cs typeface="Calibri"/>
              </a:rPr>
              <a:t>a</a:t>
            </a:r>
            <a:r>
              <a:rPr sz="2400" spc="-5" dirty="0">
                <a:solidFill>
                  <a:srgbClr val="006FC0"/>
                </a:solidFill>
                <a:latin typeface="Calibri"/>
                <a:cs typeface="Calibri"/>
              </a:rPr>
              <a:t>n</a:t>
            </a:r>
            <a:r>
              <a:rPr sz="2400" dirty="0">
                <a:solidFill>
                  <a:srgbClr val="006FC0"/>
                </a:solidFill>
                <a:latin typeface="Calibri"/>
                <a:cs typeface="Calibri"/>
              </a:rPr>
              <a:t>d</a:t>
            </a:r>
            <a:r>
              <a:rPr sz="2400" spc="-20" dirty="0">
                <a:solidFill>
                  <a:srgbClr val="006FC0"/>
                </a:solidFill>
                <a:latin typeface="Calibri"/>
                <a:cs typeface="Calibri"/>
              </a:rPr>
              <a:t> </a:t>
            </a:r>
            <a:r>
              <a:rPr sz="2400" dirty="0">
                <a:solidFill>
                  <a:srgbClr val="006FC0"/>
                </a:solidFill>
                <a:latin typeface="Calibri"/>
                <a:cs typeface="Calibri"/>
              </a:rPr>
              <a:t>t</a:t>
            </a:r>
            <a:r>
              <a:rPr sz="2400" spc="-15" dirty="0">
                <a:solidFill>
                  <a:srgbClr val="006FC0"/>
                </a:solidFill>
                <a:latin typeface="Calibri"/>
                <a:cs typeface="Calibri"/>
              </a:rPr>
              <a:t>h</a:t>
            </a:r>
            <a:r>
              <a:rPr sz="2400" spc="-10" dirty="0">
                <a:solidFill>
                  <a:srgbClr val="006FC0"/>
                </a:solidFill>
                <a:latin typeface="Calibri"/>
                <a:cs typeface="Calibri"/>
              </a:rPr>
              <a:t>e</a:t>
            </a:r>
            <a:r>
              <a:rPr sz="2400" spc="-30" dirty="0">
                <a:solidFill>
                  <a:srgbClr val="006FC0"/>
                </a:solidFill>
                <a:latin typeface="Calibri"/>
                <a:cs typeface="Calibri"/>
              </a:rPr>
              <a:t> </a:t>
            </a:r>
            <a:r>
              <a:rPr sz="2400" spc="-10" dirty="0">
                <a:solidFill>
                  <a:srgbClr val="006FC0"/>
                </a:solidFill>
                <a:latin typeface="Calibri"/>
                <a:cs typeface="Calibri"/>
              </a:rPr>
              <a:t>d</a:t>
            </a:r>
            <a:r>
              <a:rPr sz="2400" spc="-15" dirty="0">
                <a:solidFill>
                  <a:srgbClr val="006FC0"/>
                </a:solidFill>
                <a:latin typeface="Calibri"/>
                <a:cs typeface="Calibri"/>
              </a:rPr>
              <a:t>a</a:t>
            </a:r>
            <a:r>
              <a:rPr sz="2400" spc="-40" dirty="0">
                <a:solidFill>
                  <a:srgbClr val="006FC0"/>
                </a:solidFill>
                <a:latin typeface="Calibri"/>
                <a:cs typeface="Calibri"/>
              </a:rPr>
              <a:t>t</a:t>
            </a:r>
            <a:r>
              <a:rPr sz="2400" spc="-10" dirty="0">
                <a:solidFill>
                  <a:srgbClr val="006FC0"/>
                </a:solidFill>
                <a:latin typeface="Calibri"/>
                <a:cs typeface="Calibri"/>
              </a:rPr>
              <a:t>e</a:t>
            </a:r>
            <a:r>
              <a:rPr sz="2400" spc="-30" dirty="0">
                <a:solidFill>
                  <a:srgbClr val="006FC0"/>
                </a:solidFill>
                <a:latin typeface="Calibri"/>
                <a:cs typeface="Calibri"/>
              </a:rPr>
              <a:t> </a:t>
            </a:r>
            <a:r>
              <a:rPr sz="2400" spc="-5" dirty="0">
                <a:solidFill>
                  <a:srgbClr val="006FC0"/>
                </a:solidFill>
                <a:latin typeface="Calibri"/>
                <a:cs typeface="Calibri"/>
              </a:rPr>
              <a:t>i</a:t>
            </a:r>
            <a:r>
              <a:rPr sz="2400" dirty="0">
                <a:solidFill>
                  <a:srgbClr val="006FC0"/>
                </a:solidFill>
                <a:latin typeface="Calibri"/>
                <a:cs typeface="Calibri"/>
              </a:rPr>
              <a:t>n </a:t>
            </a:r>
            <a:r>
              <a:rPr sz="2400" spc="-190" dirty="0">
                <a:solidFill>
                  <a:srgbClr val="006FC0"/>
                </a:solidFill>
                <a:latin typeface="Calibri"/>
                <a:cs typeface="Calibri"/>
              </a:rPr>
              <a:t> </a:t>
            </a:r>
            <a:r>
              <a:rPr sz="2400" spc="-10" dirty="0">
                <a:solidFill>
                  <a:srgbClr val="006FC0"/>
                </a:solidFill>
                <a:latin typeface="Calibri"/>
                <a:cs typeface="Calibri"/>
              </a:rPr>
              <a:t>p</a:t>
            </a:r>
            <a:r>
              <a:rPr sz="2400" spc="-15" dirty="0">
                <a:solidFill>
                  <a:srgbClr val="006FC0"/>
                </a:solidFill>
                <a:latin typeface="Calibri"/>
                <a:cs typeface="Calibri"/>
              </a:rPr>
              <a:t>a</a:t>
            </a:r>
            <a:r>
              <a:rPr sz="2400" spc="-30" dirty="0">
                <a:solidFill>
                  <a:srgbClr val="006FC0"/>
                </a:solidFill>
                <a:latin typeface="Calibri"/>
                <a:cs typeface="Calibri"/>
              </a:rPr>
              <a:t>r</a:t>
            </a:r>
            <a:r>
              <a:rPr sz="2400" spc="-20" dirty="0">
                <a:solidFill>
                  <a:srgbClr val="006FC0"/>
                </a:solidFill>
                <a:latin typeface="Calibri"/>
                <a:cs typeface="Calibri"/>
              </a:rPr>
              <a:t>e</a:t>
            </a:r>
            <a:r>
              <a:rPr sz="2400" spc="-10" dirty="0">
                <a:solidFill>
                  <a:srgbClr val="006FC0"/>
                </a:solidFill>
                <a:latin typeface="Calibri"/>
                <a:cs typeface="Calibri"/>
              </a:rPr>
              <a:t>n</a:t>
            </a:r>
            <a:r>
              <a:rPr sz="2400" spc="-25" dirty="0">
                <a:solidFill>
                  <a:srgbClr val="006FC0"/>
                </a:solidFill>
                <a:latin typeface="Calibri"/>
                <a:cs typeface="Calibri"/>
              </a:rPr>
              <a:t>t</a:t>
            </a:r>
            <a:r>
              <a:rPr sz="2400" spc="-10" dirty="0">
                <a:solidFill>
                  <a:srgbClr val="006FC0"/>
                </a:solidFill>
                <a:latin typeface="Calibri"/>
                <a:cs typeface="Calibri"/>
              </a:rPr>
              <a:t>h</a:t>
            </a:r>
            <a:r>
              <a:rPr sz="2400" spc="-20" dirty="0">
                <a:solidFill>
                  <a:srgbClr val="006FC0"/>
                </a:solidFill>
                <a:latin typeface="Calibri"/>
                <a:cs typeface="Calibri"/>
              </a:rPr>
              <a:t>e</a:t>
            </a:r>
            <a:r>
              <a:rPr sz="2400" spc="-10" dirty="0">
                <a:solidFill>
                  <a:srgbClr val="006FC0"/>
                </a:solidFill>
                <a:latin typeface="Calibri"/>
                <a:cs typeface="Calibri"/>
              </a:rPr>
              <a:t>s</a:t>
            </a:r>
            <a:r>
              <a:rPr sz="2400" spc="-20" dirty="0">
                <a:solidFill>
                  <a:srgbClr val="006FC0"/>
                </a:solidFill>
                <a:latin typeface="Calibri"/>
                <a:cs typeface="Calibri"/>
              </a:rPr>
              <a:t>i</a:t>
            </a:r>
            <a:r>
              <a:rPr sz="2400" spc="-10" dirty="0">
                <a:solidFill>
                  <a:srgbClr val="006FC0"/>
                </a:solidFill>
                <a:latin typeface="Calibri"/>
                <a:cs typeface="Calibri"/>
              </a:rPr>
              <a:t>s</a:t>
            </a:r>
            <a:r>
              <a:rPr sz="2400" dirty="0">
                <a:solidFill>
                  <a:srgbClr val="006FC0"/>
                </a:solidFill>
                <a:latin typeface="Calibri"/>
                <a:cs typeface="Calibri"/>
              </a:rPr>
              <a:t>. </a:t>
            </a:r>
            <a:r>
              <a:rPr sz="2400" spc="-15" dirty="0">
                <a:solidFill>
                  <a:srgbClr val="C00000"/>
                </a:solidFill>
                <a:latin typeface="Calibri"/>
                <a:cs typeface="Calibri"/>
              </a:rPr>
              <a:t>Exa</a:t>
            </a:r>
            <a:r>
              <a:rPr sz="2400" spc="-30" dirty="0">
                <a:solidFill>
                  <a:srgbClr val="C00000"/>
                </a:solidFill>
                <a:latin typeface="Calibri"/>
                <a:cs typeface="Calibri"/>
              </a:rPr>
              <a:t>m</a:t>
            </a:r>
            <a:r>
              <a:rPr sz="2400" spc="-10" dirty="0">
                <a:solidFill>
                  <a:srgbClr val="C00000"/>
                </a:solidFill>
                <a:latin typeface="Calibri"/>
                <a:cs typeface="Calibri"/>
              </a:rPr>
              <a:t>p</a:t>
            </a:r>
            <a:r>
              <a:rPr sz="2400" spc="-20" dirty="0">
                <a:solidFill>
                  <a:srgbClr val="C00000"/>
                </a:solidFill>
                <a:latin typeface="Calibri"/>
                <a:cs typeface="Calibri"/>
              </a:rPr>
              <a:t>le</a:t>
            </a:r>
            <a:r>
              <a:rPr sz="2400" spc="-5" dirty="0">
                <a:solidFill>
                  <a:srgbClr val="C00000"/>
                </a:solidFill>
                <a:latin typeface="Calibri"/>
                <a:cs typeface="Calibri"/>
              </a:rPr>
              <a:t>:</a:t>
            </a:r>
            <a:endParaRPr sz="2400" dirty="0">
              <a:latin typeface="Calibri"/>
              <a:cs typeface="Calibri"/>
            </a:endParaRPr>
          </a:p>
          <a:p>
            <a:pPr marL="12700">
              <a:lnSpc>
                <a:spcPct val="100000"/>
              </a:lnSpc>
              <a:spcBef>
                <a:spcPts val="35"/>
              </a:spcBef>
            </a:pPr>
            <a:r>
              <a:rPr sz="2400" spc="-15" dirty="0">
                <a:solidFill>
                  <a:srgbClr val="006FC0"/>
                </a:solidFill>
                <a:latin typeface="Calibri"/>
                <a:cs typeface="Calibri"/>
              </a:rPr>
              <a:t>A</a:t>
            </a:r>
            <a:r>
              <a:rPr sz="2400" spc="-20" dirty="0">
                <a:solidFill>
                  <a:srgbClr val="006FC0"/>
                </a:solidFill>
                <a:latin typeface="Calibri"/>
                <a:cs typeface="Calibri"/>
              </a:rPr>
              <a:t>c</a:t>
            </a:r>
            <a:r>
              <a:rPr sz="2400" spc="-40" dirty="0">
                <a:solidFill>
                  <a:srgbClr val="006FC0"/>
                </a:solidFill>
                <a:latin typeface="Calibri"/>
                <a:cs typeface="Calibri"/>
              </a:rPr>
              <a:t>c</a:t>
            </a:r>
            <a:r>
              <a:rPr sz="2400" spc="-15" dirty="0">
                <a:solidFill>
                  <a:srgbClr val="006FC0"/>
                </a:solidFill>
                <a:latin typeface="Calibri"/>
                <a:cs typeface="Calibri"/>
              </a:rPr>
              <a:t>o</a:t>
            </a:r>
            <a:r>
              <a:rPr sz="2400" spc="-50" dirty="0">
                <a:solidFill>
                  <a:srgbClr val="006FC0"/>
                </a:solidFill>
                <a:latin typeface="Calibri"/>
                <a:cs typeface="Calibri"/>
              </a:rPr>
              <a:t>r</a:t>
            </a:r>
            <a:r>
              <a:rPr sz="2400" dirty="0">
                <a:solidFill>
                  <a:srgbClr val="006FC0"/>
                </a:solidFill>
                <a:latin typeface="Calibri"/>
                <a:cs typeface="Calibri"/>
              </a:rPr>
              <a:t>d</a:t>
            </a:r>
            <a:r>
              <a:rPr sz="2400" spc="-5" dirty="0">
                <a:solidFill>
                  <a:srgbClr val="006FC0"/>
                </a:solidFill>
                <a:latin typeface="Calibri"/>
                <a:cs typeface="Calibri"/>
              </a:rPr>
              <a:t>i</a:t>
            </a:r>
            <a:r>
              <a:rPr sz="2400" dirty="0">
                <a:solidFill>
                  <a:srgbClr val="006FC0"/>
                </a:solidFill>
                <a:latin typeface="Calibri"/>
                <a:cs typeface="Calibri"/>
              </a:rPr>
              <a:t>n</a:t>
            </a:r>
            <a:r>
              <a:rPr sz="2400" spc="-10" dirty="0">
                <a:solidFill>
                  <a:srgbClr val="006FC0"/>
                </a:solidFill>
                <a:latin typeface="Calibri"/>
                <a:cs typeface="Calibri"/>
              </a:rPr>
              <a:t>g</a:t>
            </a:r>
            <a:r>
              <a:rPr sz="2400" spc="-45" dirty="0">
                <a:solidFill>
                  <a:srgbClr val="006FC0"/>
                </a:solidFill>
                <a:latin typeface="Calibri"/>
                <a:cs typeface="Calibri"/>
              </a:rPr>
              <a:t> </a:t>
            </a:r>
            <a:r>
              <a:rPr sz="2400" spc="-50" dirty="0">
                <a:solidFill>
                  <a:srgbClr val="006FC0"/>
                </a:solidFill>
                <a:latin typeface="Calibri"/>
                <a:cs typeface="Calibri"/>
              </a:rPr>
              <a:t>t</a:t>
            </a:r>
            <a:r>
              <a:rPr sz="2400" dirty="0">
                <a:solidFill>
                  <a:srgbClr val="006FC0"/>
                </a:solidFill>
                <a:latin typeface="Calibri"/>
                <a:cs typeface="Calibri"/>
              </a:rPr>
              <a:t>o</a:t>
            </a:r>
            <a:r>
              <a:rPr sz="2400" spc="-50" dirty="0">
                <a:solidFill>
                  <a:srgbClr val="006FC0"/>
                </a:solidFill>
                <a:latin typeface="Calibri"/>
                <a:cs typeface="Calibri"/>
              </a:rPr>
              <a:t> </a:t>
            </a:r>
            <a:r>
              <a:rPr sz="2400" spc="-170" dirty="0">
                <a:solidFill>
                  <a:srgbClr val="006FC0"/>
                </a:solidFill>
                <a:latin typeface="Calibri"/>
                <a:cs typeface="Calibri"/>
              </a:rPr>
              <a:t>Y</a:t>
            </a:r>
            <a:r>
              <a:rPr sz="2400" dirty="0">
                <a:solidFill>
                  <a:srgbClr val="006FC0"/>
                </a:solidFill>
                <a:latin typeface="Calibri"/>
                <a:cs typeface="Calibri"/>
              </a:rPr>
              <a:t>an</a:t>
            </a:r>
            <a:r>
              <a:rPr sz="2400" spc="15" dirty="0">
                <a:solidFill>
                  <a:srgbClr val="006FC0"/>
                </a:solidFill>
                <a:latin typeface="Calibri"/>
                <a:cs typeface="Calibri"/>
              </a:rPr>
              <a:t>g</a:t>
            </a:r>
            <a:r>
              <a:rPr sz="2400" spc="-5" dirty="0">
                <a:solidFill>
                  <a:srgbClr val="006FC0"/>
                </a:solidFill>
                <a:latin typeface="Calibri"/>
                <a:cs typeface="Calibri"/>
              </a:rPr>
              <a:t>,</a:t>
            </a:r>
            <a:r>
              <a:rPr sz="2400" spc="-20" dirty="0">
                <a:solidFill>
                  <a:srgbClr val="006FC0"/>
                </a:solidFill>
                <a:latin typeface="Calibri"/>
                <a:cs typeface="Calibri"/>
              </a:rPr>
              <a:t> </a:t>
            </a:r>
            <a:r>
              <a:rPr sz="2400" dirty="0">
                <a:solidFill>
                  <a:srgbClr val="006FC0"/>
                </a:solidFill>
                <a:latin typeface="Calibri"/>
                <a:cs typeface="Calibri"/>
              </a:rPr>
              <a:t>S</a:t>
            </a:r>
            <a:r>
              <a:rPr sz="2400" spc="-50" dirty="0">
                <a:solidFill>
                  <a:srgbClr val="006FC0"/>
                </a:solidFill>
                <a:latin typeface="Calibri"/>
                <a:cs typeface="Calibri"/>
              </a:rPr>
              <a:t>t</a:t>
            </a:r>
            <a:r>
              <a:rPr sz="2400" spc="-5" dirty="0">
                <a:solidFill>
                  <a:srgbClr val="006FC0"/>
                </a:solidFill>
                <a:latin typeface="Calibri"/>
                <a:cs typeface="Calibri"/>
              </a:rPr>
              <a:t>e</a:t>
            </a:r>
            <a:r>
              <a:rPr sz="2400" dirty="0">
                <a:solidFill>
                  <a:srgbClr val="006FC0"/>
                </a:solidFill>
                <a:latin typeface="Calibri"/>
                <a:cs typeface="Calibri"/>
              </a:rPr>
              <a:t>ph</a:t>
            </a:r>
            <a:r>
              <a:rPr sz="2400" spc="-20" dirty="0">
                <a:solidFill>
                  <a:srgbClr val="006FC0"/>
                </a:solidFill>
                <a:latin typeface="Calibri"/>
                <a:cs typeface="Calibri"/>
              </a:rPr>
              <a:t>e</a:t>
            </a:r>
            <a:r>
              <a:rPr sz="2400" dirty="0">
                <a:solidFill>
                  <a:srgbClr val="006FC0"/>
                </a:solidFill>
                <a:latin typeface="Calibri"/>
                <a:cs typeface="Calibri"/>
              </a:rPr>
              <a:t>ns</a:t>
            </a:r>
            <a:r>
              <a:rPr sz="2400" spc="-30" dirty="0">
                <a:solidFill>
                  <a:srgbClr val="006FC0"/>
                </a:solidFill>
                <a:latin typeface="Calibri"/>
                <a:cs typeface="Calibri"/>
              </a:rPr>
              <a:t>o</a:t>
            </a:r>
            <a:r>
              <a:rPr sz="2400" dirty="0">
                <a:solidFill>
                  <a:srgbClr val="006FC0"/>
                </a:solidFill>
                <a:latin typeface="Calibri"/>
                <a:cs typeface="Calibri"/>
              </a:rPr>
              <a:t>n</a:t>
            </a:r>
            <a:r>
              <a:rPr sz="2400" spc="-5" dirty="0">
                <a:solidFill>
                  <a:srgbClr val="006FC0"/>
                </a:solidFill>
                <a:latin typeface="Calibri"/>
                <a:cs typeface="Calibri"/>
              </a:rPr>
              <a:t>,</a:t>
            </a:r>
            <a:r>
              <a:rPr sz="2400" spc="-40" dirty="0">
                <a:solidFill>
                  <a:srgbClr val="006FC0"/>
                </a:solidFill>
                <a:latin typeface="Calibri"/>
                <a:cs typeface="Calibri"/>
              </a:rPr>
              <a:t> </a:t>
            </a:r>
            <a:r>
              <a:rPr sz="2400" dirty="0">
                <a:solidFill>
                  <a:srgbClr val="006FC0"/>
                </a:solidFill>
                <a:latin typeface="Calibri"/>
                <a:cs typeface="Calibri"/>
              </a:rPr>
              <a:t>and</a:t>
            </a:r>
            <a:r>
              <a:rPr sz="2400" spc="-35" dirty="0">
                <a:solidFill>
                  <a:srgbClr val="006FC0"/>
                </a:solidFill>
                <a:latin typeface="Calibri"/>
                <a:cs typeface="Calibri"/>
              </a:rPr>
              <a:t> </a:t>
            </a:r>
            <a:r>
              <a:rPr sz="2400" spc="-10" dirty="0">
                <a:solidFill>
                  <a:srgbClr val="006FC0"/>
                </a:solidFill>
                <a:latin typeface="Calibri"/>
                <a:cs typeface="Calibri"/>
              </a:rPr>
              <a:t>H</a:t>
            </a:r>
            <a:r>
              <a:rPr sz="2400" spc="-15" dirty="0">
                <a:solidFill>
                  <a:srgbClr val="006FC0"/>
                </a:solidFill>
                <a:latin typeface="Calibri"/>
                <a:cs typeface="Calibri"/>
              </a:rPr>
              <a:t>or</a:t>
            </a:r>
            <a:r>
              <a:rPr sz="2400" dirty="0">
                <a:solidFill>
                  <a:srgbClr val="006FC0"/>
                </a:solidFill>
                <a:latin typeface="Calibri"/>
                <a:cs typeface="Calibri"/>
              </a:rPr>
              <a:t>n</a:t>
            </a:r>
            <a:r>
              <a:rPr sz="2400" spc="-5" dirty="0">
                <a:solidFill>
                  <a:srgbClr val="006FC0"/>
                </a:solidFill>
                <a:latin typeface="Calibri"/>
                <a:cs typeface="Calibri"/>
              </a:rPr>
              <a:t>e</a:t>
            </a:r>
            <a:r>
              <a:rPr sz="2400" spc="-10" dirty="0">
                <a:solidFill>
                  <a:srgbClr val="006FC0"/>
                </a:solidFill>
                <a:latin typeface="Calibri"/>
                <a:cs typeface="Calibri"/>
              </a:rPr>
              <a:t>r</a:t>
            </a:r>
            <a:r>
              <a:rPr sz="2400" spc="-40" dirty="0">
                <a:solidFill>
                  <a:srgbClr val="006FC0"/>
                </a:solidFill>
                <a:latin typeface="Calibri"/>
                <a:cs typeface="Calibri"/>
              </a:rPr>
              <a:t> </a:t>
            </a:r>
            <a:r>
              <a:rPr sz="2400" spc="-10" dirty="0">
                <a:solidFill>
                  <a:srgbClr val="006FC0"/>
                </a:solidFill>
                <a:latin typeface="Calibri"/>
                <a:cs typeface="Calibri"/>
              </a:rPr>
              <a:t>(</a:t>
            </a:r>
            <a:r>
              <a:rPr sz="2400" spc="-15" dirty="0">
                <a:solidFill>
                  <a:srgbClr val="006FC0"/>
                </a:solidFill>
                <a:latin typeface="Calibri"/>
                <a:cs typeface="Calibri"/>
              </a:rPr>
              <a:t>200</a:t>
            </a:r>
            <a:r>
              <a:rPr sz="2400" spc="-25" dirty="0">
                <a:solidFill>
                  <a:srgbClr val="006FC0"/>
                </a:solidFill>
                <a:latin typeface="Calibri"/>
                <a:cs typeface="Calibri"/>
              </a:rPr>
              <a:t>9</a:t>
            </a:r>
            <a:r>
              <a:rPr sz="2400" spc="-15" dirty="0">
                <a:solidFill>
                  <a:srgbClr val="006FC0"/>
                </a:solidFill>
                <a:latin typeface="Calibri"/>
                <a:cs typeface="Calibri"/>
              </a:rPr>
              <a:t>),</a:t>
            </a:r>
            <a:endParaRPr sz="2400" dirty="0">
              <a:latin typeface="Calibri"/>
              <a:cs typeface="Calibri"/>
            </a:endParaRPr>
          </a:p>
        </p:txBody>
      </p:sp>
      <p:sp>
        <p:nvSpPr>
          <p:cNvPr id="4" name="Footer Placeholder 3"/>
          <p:cNvSpPr>
            <a:spLocks noGrp="1"/>
          </p:cNvSpPr>
          <p:nvPr>
            <p:ph type="ftr" sz="quarter" idx="5"/>
          </p:nvPr>
        </p:nvSpPr>
        <p:spPr>
          <a:xfrm>
            <a:off x="5867400" y="6462355"/>
            <a:ext cx="2926079" cy="215444"/>
          </a:xfrm>
        </p:spPr>
        <p:txBody>
          <a:bodyPr anchor="b"/>
          <a:lstStyle/>
          <a:p>
            <a:pPr algn="r"/>
            <a:r>
              <a:rPr lang="en-US" sz="1400" dirty="0" smtClean="0"/>
              <a:t>2</a:t>
            </a:r>
            <a:endParaRPr lang="en-US" sz="1400" dirty="0"/>
          </a:p>
        </p:txBody>
      </p:sp>
    </p:spTree>
    <p:custDataLst>
      <p:tags r:id="rId1"/>
    </p:custDataLst>
    <p:extLst>
      <p:ext uri="{BB962C8B-B14F-4D97-AF65-F5344CB8AC3E}">
        <p14:creationId xmlns:p14="http://schemas.microsoft.com/office/powerpoint/2010/main" val="831829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descr="Step 3: " title="Slide 3 Title textbox"/>
          <p:cNvSpPr txBox="1">
            <a:spLocks noGrp="1"/>
          </p:cNvSpPr>
          <p:nvPr>
            <p:ph type="title"/>
          </p:nvPr>
        </p:nvSpPr>
        <p:spPr>
          <a:xfrm>
            <a:off x="609600" y="685800"/>
            <a:ext cx="7340600" cy="369332"/>
          </a:xfrm>
          <a:prstGeom prst="rect">
            <a:avLst/>
          </a:prstGeom>
        </p:spPr>
        <p:txBody>
          <a:bodyPr vert="horz" wrap="square" lIns="0" tIns="0" rIns="0" bIns="0" rtlCol="0">
            <a:spAutoFit/>
          </a:bodyPr>
          <a:lstStyle/>
          <a:p>
            <a:pPr marL="12700">
              <a:lnSpc>
                <a:spcPct val="100000"/>
              </a:lnSpc>
            </a:pPr>
            <a:r>
              <a:rPr sz="2400" b="1" spc="-10" dirty="0"/>
              <a:t>Step 3</a:t>
            </a:r>
            <a:r>
              <a:rPr sz="2400" b="1" spc="-10" dirty="0" smtClean="0"/>
              <a:t>:</a:t>
            </a:r>
            <a:endParaRPr sz="2400" spc="-15"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96520">
              <a:lnSpc>
                <a:spcPct val="100000"/>
              </a:lnSpc>
            </a:pPr>
            <a:fld id="{81D60167-4931-47E6-BA6A-407CBD079E47}" type="slidenum">
              <a:rPr dirty="0"/>
              <a:t>3</a:t>
            </a:fld>
            <a:endParaRPr dirty="0"/>
          </a:p>
        </p:txBody>
      </p:sp>
      <p:sp>
        <p:nvSpPr>
          <p:cNvPr id="3" name="object 3" descr="Add your quote after the date and put the page in parenthesis:&#10;According to Yang, Stephenson, and Horner (2009), “the global economic climate prevented the new venture from turning a profit” (p. 129).&#10;Notice that the period comes after the parentheses above!&#10;OR if no page is available, you can use the section if available  (Country Briefing section) but you need to include the paragraph # (para. 4).&#10;As stated by Yang, Stephenson, and Horner (2009), “the global economic climate prevented the new venture from turning a profit” (Country Briefing Section, para. 4).&#10;" title="Slide 3 textbox"/>
          <p:cNvSpPr txBox="1"/>
          <p:nvPr/>
        </p:nvSpPr>
        <p:spPr>
          <a:xfrm>
            <a:off x="609600" y="1295400"/>
            <a:ext cx="7543800" cy="4917180"/>
          </a:xfrm>
          <a:prstGeom prst="rect">
            <a:avLst/>
          </a:prstGeom>
        </p:spPr>
        <p:txBody>
          <a:bodyPr vert="horz" wrap="square" lIns="0" tIns="0" rIns="0" bIns="0" rtlCol="0">
            <a:spAutoFit/>
          </a:bodyPr>
          <a:lstStyle/>
          <a:p>
            <a:pPr marL="415290" marR="5080" indent="-402590">
              <a:lnSpc>
                <a:spcPct val="101800"/>
              </a:lnSpc>
            </a:pPr>
            <a:r>
              <a:rPr lang="en-US" sz="2000" spc="-10" dirty="0" smtClean="0"/>
              <a:t>Add </a:t>
            </a:r>
            <a:r>
              <a:rPr lang="en-US" sz="2000" dirty="0" smtClean="0"/>
              <a:t>your</a:t>
            </a:r>
            <a:r>
              <a:rPr lang="en-US" sz="2000" spc="-5" dirty="0" smtClean="0"/>
              <a:t> q</a:t>
            </a:r>
            <a:r>
              <a:rPr lang="en-US" sz="2000" dirty="0" smtClean="0"/>
              <a:t>u</a:t>
            </a:r>
            <a:r>
              <a:rPr lang="en-US" sz="2000" spc="-15" dirty="0" smtClean="0"/>
              <a:t>ot</a:t>
            </a:r>
            <a:r>
              <a:rPr lang="en-US" sz="2000" spc="-10" dirty="0" smtClean="0"/>
              <a:t>e</a:t>
            </a:r>
            <a:r>
              <a:rPr lang="en-US" sz="2000" dirty="0" smtClean="0"/>
              <a:t> af</a:t>
            </a:r>
            <a:r>
              <a:rPr lang="en-US" sz="2000" spc="-10" dirty="0" smtClean="0"/>
              <a:t>ter</a:t>
            </a:r>
            <a:r>
              <a:rPr lang="en-US" sz="2000" dirty="0" smtClean="0"/>
              <a:t> </a:t>
            </a:r>
            <a:r>
              <a:rPr lang="en-US" sz="2000" spc="-10" dirty="0" smtClean="0"/>
              <a:t>the </a:t>
            </a:r>
            <a:r>
              <a:rPr lang="en-US" sz="2000" spc="-15" dirty="0" smtClean="0"/>
              <a:t>dat</a:t>
            </a:r>
            <a:r>
              <a:rPr lang="en-US" sz="2000" spc="-10" dirty="0" smtClean="0"/>
              <a:t>e</a:t>
            </a:r>
            <a:r>
              <a:rPr lang="en-US" sz="2000" spc="5" dirty="0" smtClean="0"/>
              <a:t> </a:t>
            </a:r>
            <a:r>
              <a:rPr lang="en-US" sz="2000" dirty="0" smtClean="0"/>
              <a:t>and</a:t>
            </a:r>
            <a:r>
              <a:rPr lang="en-US" sz="2000" spc="-5" dirty="0" smtClean="0"/>
              <a:t> </a:t>
            </a:r>
            <a:r>
              <a:rPr lang="en-US" sz="2000" dirty="0" smtClean="0"/>
              <a:t>p</a:t>
            </a:r>
            <a:r>
              <a:rPr lang="en-US" sz="2000" spc="-5" dirty="0" smtClean="0"/>
              <a:t>u</a:t>
            </a:r>
            <a:r>
              <a:rPr lang="en-US" sz="2000" dirty="0" smtClean="0"/>
              <a:t>t t</a:t>
            </a:r>
            <a:r>
              <a:rPr lang="en-US" sz="2000" spc="-15" dirty="0" smtClean="0"/>
              <a:t>h</a:t>
            </a:r>
            <a:r>
              <a:rPr lang="en-US" sz="2000" spc="-10" dirty="0" smtClean="0"/>
              <a:t>e </a:t>
            </a:r>
            <a:r>
              <a:rPr lang="en-US" sz="2000" spc="-5" dirty="0" smtClean="0"/>
              <a:t>p</a:t>
            </a:r>
            <a:r>
              <a:rPr lang="en-US" sz="2000" dirty="0" smtClean="0"/>
              <a:t>a</a:t>
            </a:r>
            <a:r>
              <a:rPr lang="en-US" sz="2000" spc="-10" dirty="0" smtClean="0"/>
              <a:t>ge</a:t>
            </a:r>
            <a:r>
              <a:rPr lang="en-US" sz="2000" spc="5" dirty="0" smtClean="0"/>
              <a:t> </a:t>
            </a:r>
            <a:r>
              <a:rPr lang="en-US" sz="2000" dirty="0" smtClean="0"/>
              <a:t>in</a:t>
            </a:r>
            <a:r>
              <a:rPr lang="en-US" sz="2000" spc="20" dirty="0" smtClean="0"/>
              <a:t> </a:t>
            </a:r>
            <a:r>
              <a:rPr lang="en-US" sz="2000" spc="-15" dirty="0" smtClean="0"/>
              <a:t>pare</a:t>
            </a:r>
            <a:r>
              <a:rPr lang="en-US" sz="2000" spc="-5" dirty="0" smtClean="0"/>
              <a:t>nt</a:t>
            </a:r>
            <a:r>
              <a:rPr lang="en-US" sz="2000" spc="-10" dirty="0" smtClean="0"/>
              <a:t>he</a:t>
            </a:r>
            <a:r>
              <a:rPr lang="en-US" sz="2000" spc="-5" dirty="0" smtClean="0"/>
              <a:t>si</a:t>
            </a:r>
            <a:r>
              <a:rPr lang="en-US" sz="2000" spc="-15" dirty="0" smtClean="0"/>
              <a:t>s:</a:t>
            </a:r>
          </a:p>
          <a:p>
            <a:pPr marL="415290" marR="5080" indent="-402590">
              <a:lnSpc>
                <a:spcPct val="101800"/>
              </a:lnSpc>
            </a:pPr>
            <a:r>
              <a:rPr lang="en-US" sz="2000" spc="140" dirty="0" smtClean="0">
                <a:latin typeface="Calibri"/>
                <a:cs typeface="Calibri"/>
              </a:rPr>
              <a:t>A</a:t>
            </a:r>
            <a:r>
              <a:rPr sz="2000" spc="140" dirty="0" smtClean="0">
                <a:latin typeface="Calibri"/>
                <a:cs typeface="Calibri"/>
              </a:rPr>
              <a:t>c</a:t>
            </a:r>
            <a:r>
              <a:rPr sz="2000" spc="145" dirty="0" smtClean="0">
                <a:latin typeface="Calibri"/>
                <a:cs typeface="Calibri"/>
              </a:rPr>
              <a:t>c</a:t>
            </a:r>
            <a:r>
              <a:rPr sz="2000" dirty="0" smtClean="0">
                <a:latin typeface="Calibri"/>
                <a:cs typeface="Calibri"/>
              </a:rPr>
              <a:t>ord</a:t>
            </a:r>
            <a:r>
              <a:rPr sz="2000" spc="-10" dirty="0" smtClean="0">
                <a:latin typeface="Calibri"/>
                <a:cs typeface="Calibri"/>
              </a:rPr>
              <a:t>i</a:t>
            </a:r>
            <a:r>
              <a:rPr sz="2000" dirty="0" smtClean="0">
                <a:latin typeface="Calibri"/>
                <a:cs typeface="Calibri"/>
              </a:rPr>
              <a:t>ng</a:t>
            </a:r>
            <a:r>
              <a:rPr sz="2000" spc="5" dirty="0" smtClean="0">
                <a:latin typeface="Calibri"/>
                <a:cs typeface="Calibri"/>
              </a:rPr>
              <a:t> </a:t>
            </a:r>
            <a:r>
              <a:rPr sz="2000" dirty="0">
                <a:latin typeface="Calibri"/>
                <a:cs typeface="Calibri"/>
              </a:rPr>
              <a:t>to Y</a:t>
            </a:r>
            <a:r>
              <a:rPr sz="2000" spc="10" dirty="0">
                <a:latin typeface="Calibri"/>
                <a:cs typeface="Calibri"/>
              </a:rPr>
              <a:t>a</a:t>
            </a:r>
            <a:r>
              <a:rPr sz="2000" dirty="0">
                <a:latin typeface="Calibri"/>
                <a:cs typeface="Calibri"/>
              </a:rPr>
              <a:t>n</a:t>
            </a:r>
            <a:r>
              <a:rPr sz="2000" spc="5" dirty="0">
                <a:latin typeface="Calibri"/>
                <a:cs typeface="Calibri"/>
              </a:rPr>
              <a:t>g</a:t>
            </a:r>
            <a:r>
              <a:rPr sz="2000" dirty="0">
                <a:latin typeface="Calibri"/>
                <a:cs typeface="Calibri"/>
              </a:rPr>
              <a:t>,</a:t>
            </a:r>
            <a:r>
              <a:rPr sz="2000" spc="-10" dirty="0">
                <a:latin typeface="Calibri"/>
                <a:cs typeface="Calibri"/>
              </a:rPr>
              <a:t> </a:t>
            </a:r>
            <a:r>
              <a:rPr sz="2000" dirty="0">
                <a:latin typeface="Calibri"/>
                <a:cs typeface="Calibri"/>
              </a:rPr>
              <a:t>Ste</a:t>
            </a:r>
            <a:r>
              <a:rPr sz="2000" spc="5" dirty="0">
                <a:latin typeface="Calibri"/>
                <a:cs typeface="Calibri"/>
              </a:rPr>
              <a:t>p</a:t>
            </a:r>
            <a:r>
              <a:rPr sz="2000" dirty="0">
                <a:latin typeface="Calibri"/>
                <a:cs typeface="Calibri"/>
              </a:rPr>
              <a:t>h</a:t>
            </a:r>
            <a:r>
              <a:rPr sz="2000" spc="5" dirty="0">
                <a:latin typeface="Calibri"/>
                <a:cs typeface="Calibri"/>
              </a:rPr>
              <a:t>e</a:t>
            </a:r>
            <a:r>
              <a:rPr sz="2000" spc="-10" dirty="0">
                <a:latin typeface="Calibri"/>
                <a:cs typeface="Calibri"/>
              </a:rPr>
              <a:t>n</a:t>
            </a:r>
            <a:r>
              <a:rPr sz="2000" dirty="0">
                <a:latin typeface="Calibri"/>
                <a:cs typeface="Calibri"/>
              </a:rPr>
              <a:t>so</a:t>
            </a:r>
            <a:r>
              <a:rPr sz="2000" spc="5" dirty="0">
                <a:latin typeface="Calibri"/>
                <a:cs typeface="Calibri"/>
              </a:rPr>
              <a:t>n</a:t>
            </a:r>
            <a:r>
              <a:rPr sz="2000" dirty="0">
                <a:latin typeface="Calibri"/>
                <a:cs typeface="Calibri"/>
              </a:rPr>
              <a:t>,</a:t>
            </a:r>
            <a:r>
              <a:rPr sz="2000" spc="-10" dirty="0">
                <a:latin typeface="Calibri"/>
                <a:cs typeface="Calibri"/>
              </a:rPr>
              <a:t> </a:t>
            </a:r>
            <a:r>
              <a:rPr sz="2000" dirty="0">
                <a:latin typeface="Calibri"/>
                <a:cs typeface="Calibri"/>
              </a:rPr>
              <a:t>and Ho</a:t>
            </a:r>
            <a:r>
              <a:rPr sz="2000" spc="-10" dirty="0">
                <a:latin typeface="Calibri"/>
                <a:cs typeface="Calibri"/>
              </a:rPr>
              <a:t>r</a:t>
            </a:r>
            <a:r>
              <a:rPr sz="2000" dirty="0">
                <a:latin typeface="Calibri"/>
                <a:cs typeface="Calibri"/>
              </a:rPr>
              <a:t>n</a:t>
            </a:r>
            <a:r>
              <a:rPr sz="2000" spc="5" dirty="0">
                <a:latin typeface="Calibri"/>
                <a:cs typeface="Calibri"/>
              </a:rPr>
              <a:t>e</a:t>
            </a:r>
            <a:r>
              <a:rPr sz="2000" dirty="0">
                <a:latin typeface="Calibri"/>
                <a:cs typeface="Calibri"/>
              </a:rPr>
              <a:t>r </a:t>
            </a:r>
            <a:r>
              <a:rPr sz="2000" spc="-10" dirty="0">
                <a:latin typeface="Calibri"/>
                <a:cs typeface="Calibri"/>
              </a:rPr>
              <a:t>(</a:t>
            </a:r>
            <a:r>
              <a:rPr sz="2000" dirty="0" smtClean="0">
                <a:latin typeface="Calibri"/>
                <a:cs typeface="Calibri"/>
              </a:rPr>
              <a:t>20</a:t>
            </a:r>
            <a:r>
              <a:rPr sz="2000" spc="5" dirty="0" smtClean="0">
                <a:latin typeface="Calibri"/>
                <a:cs typeface="Calibri"/>
              </a:rPr>
              <a:t>0</a:t>
            </a:r>
            <a:r>
              <a:rPr sz="2000" dirty="0" smtClean="0">
                <a:latin typeface="Calibri"/>
                <a:cs typeface="Calibri"/>
              </a:rPr>
              <a:t>9</a:t>
            </a:r>
            <a:r>
              <a:rPr lang="en-US" sz="2000" spc="-10" dirty="0" smtClean="0">
                <a:latin typeface="Calibri"/>
                <a:cs typeface="Calibri"/>
              </a:rPr>
              <a:t>), “t</a:t>
            </a:r>
            <a:r>
              <a:rPr sz="2000" dirty="0" smtClean="0">
                <a:latin typeface="Calibri"/>
                <a:cs typeface="Calibri"/>
              </a:rPr>
              <a:t>he</a:t>
            </a:r>
            <a:r>
              <a:rPr sz="2000" spc="5" dirty="0" smtClean="0">
                <a:latin typeface="Calibri"/>
                <a:cs typeface="Calibri"/>
              </a:rPr>
              <a:t> </a:t>
            </a:r>
            <a:r>
              <a:rPr sz="2000" dirty="0">
                <a:latin typeface="Calibri"/>
                <a:cs typeface="Calibri"/>
              </a:rPr>
              <a:t>global econom</a:t>
            </a:r>
            <a:r>
              <a:rPr sz="2000" spc="-10" dirty="0">
                <a:latin typeface="Calibri"/>
                <a:cs typeface="Calibri"/>
              </a:rPr>
              <a:t>i</a:t>
            </a:r>
            <a:r>
              <a:rPr sz="2000" dirty="0">
                <a:latin typeface="Calibri"/>
                <a:cs typeface="Calibri"/>
              </a:rPr>
              <a:t>c </a:t>
            </a:r>
            <a:r>
              <a:rPr sz="2000" spc="-10" dirty="0">
                <a:latin typeface="Calibri"/>
                <a:cs typeface="Calibri"/>
              </a:rPr>
              <a:t>cli</a:t>
            </a:r>
            <a:r>
              <a:rPr sz="2000" dirty="0">
                <a:latin typeface="Calibri"/>
                <a:cs typeface="Calibri"/>
              </a:rPr>
              <a:t>mate </a:t>
            </a:r>
            <a:r>
              <a:rPr sz="2000" spc="5" dirty="0">
                <a:latin typeface="Calibri"/>
                <a:cs typeface="Calibri"/>
              </a:rPr>
              <a:t>p</a:t>
            </a:r>
            <a:r>
              <a:rPr sz="2000" dirty="0">
                <a:latin typeface="Calibri"/>
                <a:cs typeface="Calibri"/>
              </a:rPr>
              <a:t>reve</a:t>
            </a:r>
            <a:r>
              <a:rPr sz="2000" spc="5" dirty="0">
                <a:latin typeface="Calibri"/>
                <a:cs typeface="Calibri"/>
              </a:rPr>
              <a:t>n</a:t>
            </a:r>
            <a:r>
              <a:rPr sz="2000" dirty="0">
                <a:latin typeface="Calibri"/>
                <a:cs typeface="Calibri"/>
              </a:rPr>
              <a:t>ted the</a:t>
            </a:r>
            <a:r>
              <a:rPr sz="2000" spc="5" dirty="0">
                <a:latin typeface="Calibri"/>
                <a:cs typeface="Calibri"/>
              </a:rPr>
              <a:t> </a:t>
            </a:r>
            <a:r>
              <a:rPr sz="2000" spc="-10" dirty="0">
                <a:latin typeface="Calibri"/>
                <a:cs typeface="Calibri"/>
              </a:rPr>
              <a:t>n</a:t>
            </a:r>
            <a:r>
              <a:rPr sz="2000" dirty="0">
                <a:latin typeface="Calibri"/>
                <a:cs typeface="Calibri"/>
              </a:rPr>
              <a:t>ew v</a:t>
            </a:r>
            <a:r>
              <a:rPr sz="2000" spc="5" dirty="0">
                <a:latin typeface="Calibri"/>
                <a:cs typeface="Calibri"/>
              </a:rPr>
              <a:t>e</a:t>
            </a:r>
            <a:r>
              <a:rPr sz="2000" dirty="0">
                <a:latin typeface="Calibri"/>
                <a:cs typeface="Calibri"/>
              </a:rPr>
              <a:t>n</a:t>
            </a:r>
            <a:r>
              <a:rPr sz="2000" spc="-15" dirty="0">
                <a:latin typeface="Calibri"/>
                <a:cs typeface="Calibri"/>
              </a:rPr>
              <a:t>t</a:t>
            </a:r>
            <a:r>
              <a:rPr sz="2000" dirty="0">
                <a:latin typeface="Calibri"/>
                <a:cs typeface="Calibri"/>
              </a:rPr>
              <a:t>ure </a:t>
            </a:r>
            <a:r>
              <a:rPr sz="2000" spc="5" dirty="0">
                <a:latin typeface="Calibri"/>
                <a:cs typeface="Calibri"/>
              </a:rPr>
              <a:t>f</a:t>
            </a:r>
            <a:r>
              <a:rPr sz="2000" dirty="0">
                <a:latin typeface="Calibri"/>
                <a:cs typeface="Calibri"/>
              </a:rPr>
              <a:t>rom tu</a:t>
            </a:r>
            <a:r>
              <a:rPr sz="2000" spc="-10" dirty="0">
                <a:latin typeface="Calibri"/>
                <a:cs typeface="Calibri"/>
              </a:rPr>
              <a:t>r</a:t>
            </a:r>
            <a:r>
              <a:rPr sz="2000" dirty="0">
                <a:latin typeface="Calibri"/>
                <a:cs typeface="Calibri"/>
              </a:rPr>
              <a:t>ning a </a:t>
            </a:r>
            <a:r>
              <a:rPr lang="en-US" sz="2000" dirty="0" smtClean="0">
                <a:latin typeface="Calibri"/>
                <a:cs typeface="Calibri"/>
              </a:rPr>
              <a:t>profit” </a:t>
            </a:r>
            <a:r>
              <a:rPr sz="2000" dirty="0" smtClean="0">
                <a:latin typeface="Calibri"/>
                <a:cs typeface="Calibri"/>
              </a:rPr>
              <a:t>(p</a:t>
            </a:r>
            <a:r>
              <a:rPr sz="2000" dirty="0">
                <a:latin typeface="Calibri"/>
                <a:cs typeface="Calibri"/>
              </a:rPr>
              <a:t>. 129</a:t>
            </a:r>
            <a:r>
              <a:rPr sz="2000" dirty="0" smtClean="0">
                <a:latin typeface="Calibri"/>
                <a:cs typeface="Calibri"/>
              </a:rPr>
              <a:t>).</a:t>
            </a:r>
            <a:endParaRPr lang="en-US" sz="2000" dirty="0" smtClean="0">
              <a:latin typeface="Calibri"/>
              <a:cs typeface="Calibri"/>
            </a:endParaRPr>
          </a:p>
          <a:p>
            <a:pPr marL="415290" marR="5080" indent="-402590">
              <a:lnSpc>
                <a:spcPct val="101800"/>
              </a:lnSpc>
            </a:pPr>
            <a:endParaRPr lang="en-US" sz="2000" dirty="0">
              <a:latin typeface="Calibri"/>
              <a:cs typeface="Calibri"/>
            </a:endParaRPr>
          </a:p>
          <a:p>
            <a:pPr marL="12700">
              <a:lnSpc>
                <a:spcPct val="100000"/>
              </a:lnSpc>
            </a:pPr>
            <a:r>
              <a:rPr lang="en-US" sz="2000" spc="-20" dirty="0"/>
              <a:t>N</a:t>
            </a:r>
            <a:r>
              <a:rPr lang="en-US" sz="2000" spc="-5" dirty="0"/>
              <a:t>ot</a:t>
            </a:r>
            <a:r>
              <a:rPr lang="en-US" sz="2000" dirty="0"/>
              <a:t>ic</a:t>
            </a:r>
            <a:r>
              <a:rPr lang="en-US" sz="2000" spc="-10" dirty="0"/>
              <a:t>e</a:t>
            </a:r>
            <a:r>
              <a:rPr lang="en-US" sz="2000" spc="-5" dirty="0"/>
              <a:t> that</a:t>
            </a:r>
            <a:r>
              <a:rPr lang="en-US" sz="2000" spc="5" dirty="0"/>
              <a:t> </a:t>
            </a:r>
            <a:r>
              <a:rPr lang="en-US" sz="2000" spc="-5" dirty="0"/>
              <a:t>th</a:t>
            </a:r>
            <a:r>
              <a:rPr lang="en-US" sz="2000" spc="-10" dirty="0"/>
              <a:t>e</a:t>
            </a:r>
            <a:r>
              <a:rPr lang="en-US" sz="2000" spc="15" dirty="0"/>
              <a:t> </a:t>
            </a:r>
            <a:r>
              <a:rPr lang="en-US" sz="2000" spc="-5" dirty="0"/>
              <a:t>peri</a:t>
            </a:r>
            <a:r>
              <a:rPr lang="en-US" sz="2000" spc="-20" dirty="0"/>
              <a:t>o</a:t>
            </a:r>
            <a:r>
              <a:rPr lang="en-US" sz="2000" dirty="0"/>
              <a:t>d</a:t>
            </a:r>
            <a:r>
              <a:rPr lang="en-US" sz="2000" spc="-5" dirty="0"/>
              <a:t> </a:t>
            </a:r>
            <a:r>
              <a:rPr lang="en-US" sz="2000" spc="-10" dirty="0"/>
              <a:t>c</a:t>
            </a:r>
            <a:r>
              <a:rPr lang="en-US" sz="2000" spc="-5" dirty="0"/>
              <a:t>o</a:t>
            </a:r>
            <a:r>
              <a:rPr lang="en-US" sz="2000" spc="-10" dirty="0"/>
              <a:t>mes</a:t>
            </a:r>
            <a:r>
              <a:rPr lang="en-US" sz="2000" spc="5" dirty="0"/>
              <a:t> </a:t>
            </a:r>
            <a:r>
              <a:rPr lang="en-US" sz="2000" spc="-5" dirty="0"/>
              <a:t>a</a:t>
            </a:r>
            <a:r>
              <a:rPr lang="en-US" sz="2000" dirty="0"/>
              <a:t>f</a:t>
            </a:r>
            <a:r>
              <a:rPr lang="en-US" sz="2000" spc="-5" dirty="0"/>
              <a:t>ter</a:t>
            </a:r>
            <a:r>
              <a:rPr lang="en-US" sz="2000" spc="-10" dirty="0"/>
              <a:t> </a:t>
            </a:r>
            <a:r>
              <a:rPr lang="en-US" sz="2000" spc="-5" dirty="0"/>
              <a:t>th</a:t>
            </a:r>
            <a:r>
              <a:rPr lang="en-US" sz="2000" spc="-10" dirty="0"/>
              <a:t>e</a:t>
            </a:r>
            <a:r>
              <a:rPr lang="en-US" sz="2000" spc="5" dirty="0"/>
              <a:t> </a:t>
            </a:r>
            <a:r>
              <a:rPr lang="en-US" sz="2000" spc="-5" dirty="0"/>
              <a:t>pare</a:t>
            </a:r>
            <a:r>
              <a:rPr lang="en-US" sz="2000" spc="-20" dirty="0"/>
              <a:t>n</a:t>
            </a:r>
            <a:r>
              <a:rPr lang="en-US" sz="2000" spc="-5" dirty="0"/>
              <a:t>th</a:t>
            </a:r>
            <a:r>
              <a:rPr lang="en-US" sz="2000" spc="-10" dirty="0"/>
              <a:t>eses</a:t>
            </a:r>
            <a:r>
              <a:rPr lang="en-US" sz="2000" spc="20" dirty="0"/>
              <a:t> </a:t>
            </a:r>
            <a:r>
              <a:rPr lang="en-US" sz="2000" spc="-5" dirty="0"/>
              <a:t>above!</a:t>
            </a:r>
          </a:p>
          <a:p>
            <a:pPr>
              <a:lnSpc>
                <a:spcPct val="100000"/>
              </a:lnSpc>
              <a:spcBef>
                <a:spcPts val="38"/>
              </a:spcBef>
            </a:pPr>
            <a:endParaRPr lang="en-US" sz="2000" dirty="0" smtClean="0">
              <a:latin typeface="Times New Roman"/>
              <a:cs typeface="Times New Roman"/>
            </a:endParaRPr>
          </a:p>
          <a:p>
            <a:pPr marL="386080" marR="755650" indent="-342900">
              <a:lnSpc>
                <a:spcPct val="100000"/>
              </a:lnSpc>
            </a:pPr>
            <a:r>
              <a:rPr lang="en-US" sz="2000" b="1" spc="-10" dirty="0">
                <a:solidFill>
                  <a:srgbClr val="000000"/>
                </a:solidFill>
                <a:cs typeface="Calibri"/>
              </a:rPr>
              <a:t>O</a:t>
            </a:r>
            <a:r>
              <a:rPr lang="en-US" sz="2000" b="1" dirty="0">
                <a:solidFill>
                  <a:srgbClr val="000000"/>
                </a:solidFill>
                <a:cs typeface="Calibri"/>
              </a:rPr>
              <a:t>R</a:t>
            </a:r>
            <a:r>
              <a:rPr lang="en-US" sz="2000" b="1" spc="65" dirty="0">
                <a:solidFill>
                  <a:srgbClr val="000000"/>
                </a:solidFill>
                <a:cs typeface="Calibri"/>
              </a:rPr>
              <a:t> </a:t>
            </a:r>
            <a:r>
              <a:rPr lang="en-US" sz="2000" spc="-5" dirty="0">
                <a:solidFill>
                  <a:srgbClr val="000000"/>
                </a:solidFill>
                <a:cs typeface="Calibri"/>
              </a:rPr>
              <a:t>i</a:t>
            </a:r>
            <a:r>
              <a:rPr lang="en-US" sz="2000" dirty="0">
                <a:solidFill>
                  <a:srgbClr val="000000"/>
                </a:solidFill>
                <a:cs typeface="Calibri"/>
              </a:rPr>
              <a:t>f</a:t>
            </a:r>
            <a:r>
              <a:rPr lang="en-US" sz="2000" spc="-10" dirty="0">
                <a:solidFill>
                  <a:srgbClr val="000000"/>
                </a:solidFill>
                <a:cs typeface="Calibri"/>
              </a:rPr>
              <a:t> </a:t>
            </a:r>
            <a:r>
              <a:rPr lang="en-US" sz="2000" dirty="0">
                <a:solidFill>
                  <a:srgbClr val="000000"/>
                </a:solidFill>
                <a:cs typeface="Calibri"/>
              </a:rPr>
              <a:t>no</a:t>
            </a:r>
            <a:r>
              <a:rPr lang="en-US" sz="2000" spc="-25" dirty="0">
                <a:solidFill>
                  <a:srgbClr val="000000"/>
                </a:solidFill>
                <a:cs typeface="Calibri"/>
              </a:rPr>
              <a:t> </a:t>
            </a:r>
            <a:r>
              <a:rPr lang="en-US" sz="2000" spc="-10" dirty="0">
                <a:solidFill>
                  <a:srgbClr val="000000"/>
                </a:solidFill>
                <a:cs typeface="Calibri"/>
              </a:rPr>
              <a:t>p</a:t>
            </a:r>
            <a:r>
              <a:rPr lang="en-US" sz="2000" spc="-15" dirty="0">
                <a:solidFill>
                  <a:srgbClr val="000000"/>
                </a:solidFill>
                <a:cs typeface="Calibri"/>
              </a:rPr>
              <a:t>a</a:t>
            </a:r>
            <a:r>
              <a:rPr lang="en-US" sz="2000" spc="-20" dirty="0">
                <a:solidFill>
                  <a:srgbClr val="000000"/>
                </a:solidFill>
                <a:cs typeface="Calibri"/>
              </a:rPr>
              <a:t>g</a:t>
            </a:r>
            <a:r>
              <a:rPr lang="en-US" sz="2000" spc="-10" dirty="0">
                <a:solidFill>
                  <a:srgbClr val="000000"/>
                </a:solidFill>
                <a:cs typeface="Calibri"/>
              </a:rPr>
              <a:t>e</a:t>
            </a:r>
            <a:r>
              <a:rPr lang="en-US" sz="2000" spc="-35" dirty="0">
                <a:solidFill>
                  <a:srgbClr val="000000"/>
                </a:solidFill>
                <a:cs typeface="Calibri"/>
              </a:rPr>
              <a:t> </a:t>
            </a:r>
            <a:r>
              <a:rPr lang="en-US" sz="2000" spc="-5" dirty="0">
                <a:solidFill>
                  <a:srgbClr val="000000"/>
                </a:solidFill>
                <a:cs typeface="Calibri"/>
              </a:rPr>
              <a:t>i</a:t>
            </a:r>
            <a:r>
              <a:rPr lang="en-US" sz="2000" dirty="0">
                <a:solidFill>
                  <a:srgbClr val="000000"/>
                </a:solidFill>
                <a:cs typeface="Calibri"/>
              </a:rPr>
              <a:t>s</a:t>
            </a:r>
            <a:r>
              <a:rPr lang="en-US" sz="2000" spc="-35" dirty="0">
                <a:solidFill>
                  <a:srgbClr val="000000"/>
                </a:solidFill>
                <a:cs typeface="Calibri"/>
              </a:rPr>
              <a:t> </a:t>
            </a:r>
            <a:r>
              <a:rPr lang="en-US" sz="2000" spc="-15" dirty="0">
                <a:solidFill>
                  <a:srgbClr val="000000"/>
                </a:solidFill>
                <a:cs typeface="Calibri"/>
              </a:rPr>
              <a:t>a</a:t>
            </a:r>
            <a:r>
              <a:rPr lang="en-US" sz="2000" spc="-20" dirty="0">
                <a:solidFill>
                  <a:srgbClr val="000000"/>
                </a:solidFill>
                <a:cs typeface="Calibri"/>
              </a:rPr>
              <a:t>v</a:t>
            </a:r>
            <a:r>
              <a:rPr lang="en-US" sz="2000" spc="-15" dirty="0">
                <a:solidFill>
                  <a:srgbClr val="000000"/>
                </a:solidFill>
                <a:cs typeface="Calibri"/>
              </a:rPr>
              <a:t>a</a:t>
            </a:r>
            <a:r>
              <a:rPr lang="en-US" sz="2000" spc="-5" dirty="0">
                <a:solidFill>
                  <a:srgbClr val="000000"/>
                </a:solidFill>
                <a:cs typeface="Calibri"/>
              </a:rPr>
              <a:t>i</a:t>
            </a:r>
            <a:r>
              <a:rPr lang="en-US" sz="2000" spc="-20" dirty="0">
                <a:solidFill>
                  <a:srgbClr val="000000"/>
                </a:solidFill>
                <a:cs typeface="Calibri"/>
              </a:rPr>
              <a:t>l</a:t>
            </a:r>
            <a:r>
              <a:rPr lang="en-US" sz="2000" spc="-15" dirty="0">
                <a:solidFill>
                  <a:srgbClr val="000000"/>
                </a:solidFill>
                <a:cs typeface="Calibri"/>
              </a:rPr>
              <a:t>a</a:t>
            </a:r>
            <a:r>
              <a:rPr lang="en-US" sz="2000" spc="-10" dirty="0">
                <a:solidFill>
                  <a:srgbClr val="000000"/>
                </a:solidFill>
                <a:cs typeface="Calibri"/>
              </a:rPr>
              <a:t>b</a:t>
            </a:r>
            <a:r>
              <a:rPr lang="en-US" sz="2000" spc="-20" dirty="0">
                <a:solidFill>
                  <a:srgbClr val="000000"/>
                </a:solidFill>
                <a:cs typeface="Calibri"/>
              </a:rPr>
              <a:t>l</a:t>
            </a:r>
            <a:r>
              <a:rPr lang="en-US" sz="2000" spc="-10" dirty="0">
                <a:solidFill>
                  <a:srgbClr val="000000"/>
                </a:solidFill>
                <a:cs typeface="Calibri"/>
              </a:rPr>
              <a:t>e,</a:t>
            </a:r>
            <a:r>
              <a:rPr lang="en-US" sz="2000" spc="-35" dirty="0">
                <a:solidFill>
                  <a:srgbClr val="000000"/>
                </a:solidFill>
                <a:cs typeface="Calibri"/>
              </a:rPr>
              <a:t> </a:t>
            </a:r>
            <a:r>
              <a:rPr lang="en-US" sz="2000" spc="-25" dirty="0">
                <a:solidFill>
                  <a:srgbClr val="000000"/>
                </a:solidFill>
                <a:cs typeface="Calibri"/>
              </a:rPr>
              <a:t>y</a:t>
            </a:r>
            <a:r>
              <a:rPr lang="en-US" sz="2000" spc="-15" dirty="0">
                <a:solidFill>
                  <a:srgbClr val="000000"/>
                </a:solidFill>
                <a:cs typeface="Calibri"/>
              </a:rPr>
              <a:t>o</a:t>
            </a:r>
            <a:r>
              <a:rPr lang="en-US" sz="2000" dirty="0">
                <a:solidFill>
                  <a:srgbClr val="000000"/>
                </a:solidFill>
                <a:cs typeface="Calibri"/>
              </a:rPr>
              <a:t>u</a:t>
            </a:r>
            <a:r>
              <a:rPr lang="en-US" sz="2000" spc="-35" dirty="0">
                <a:solidFill>
                  <a:srgbClr val="000000"/>
                </a:solidFill>
                <a:cs typeface="Calibri"/>
              </a:rPr>
              <a:t> </a:t>
            </a:r>
            <a:r>
              <a:rPr lang="en-US" sz="2000" spc="-30" dirty="0">
                <a:solidFill>
                  <a:srgbClr val="000000"/>
                </a:solidFill>
                <a:cs typeface="Calibri"/>
              </a:rPr>
              <a:t>c</a:t>
            </a:r>
            <a:r>
              <a:rPr lang="en-US" sz="2000" spc="-15" dirty="0">
                <a:solidFill>
                  <a:srgbClr val="000000"/>
                </a:solidFill>
                <a:cs typeface="Calibri"/>
              </a:rPr>
              <a:t>a</a:t>
            </a:r>
            <a:r>
              <a:rPr lang="en-US" sz="2000" dirty="0">
                <a:solidFill>
                  <a:srgbClr val="000000"/>
                </a:solidFill>
                <a:cs typeface="Calibri"/>
              </a:rPr>
              <a:t>n</a:t>
            </a:r>
            <a:r>
              <a:rPr lang="en-US" sz="2000" spc="-35" dirty="0">
                <a:solidFill>
                  <a:srgbClr val="000000"/>
                </a:solidFill>
                <a:cs typeface="Calibri"/>
              </a:rPr>
              <a:t> </a:t>
            </a:r>
            <a:r>
              <a:rPr lang="en-US" sz="2000" spc="-5" dirty="0">
                <a:solidFill>
                  <a:srgbClr val="000000"/>
                </a:solidFill>
                <a:cs typeface="Calibri"/>
              </a:rPr>
              <a:t>u</a:t>
            </a:r>
            <a:r>
              <a:rPr lang="en-US" sz="2000" spc="5" dirty="0">
                <a:solidFill>
                  <a:srgbClr val="000000"/>
                </a:solidFill>
                <a:cs typeface="Calibri"/>
              </a:rPr>
              <a:t>s</a:t>
            </a:r>
            <a:r>
              <a:rPr lang="en-US" sz="2000" spc="-10" dirty="0">
                <a:solidFill>
                  <a:srgbClr val="000000"/>
                </a:solidFill>
                <a:cs typeface="Calibri"/>
              </a:rPr>
              <a:t>e</a:t>
            </a:r>
            <a:r>
              <a:rPr lang="en-US" sz="2000" spc="-5" dirty="0">
                <a:solidFill>
                  <a:srgbClr val="000000"/>
                </a:solidFill>
                <a:cs typeface="Calibri"/>
              </a:rPr>
              <a:t> </a:t>
            </a:r>
            <a:r>
              <a:rPr lang="en-US" sz="2000" spc="-25" dirty="0">
                <a:solidFill>
                  <a:srgbClr val="000000"/>
                </a:solidFill>
                <a:cs typeface="Calibri"/>
              </a:rPr>
              <a:t>t</a:t>
            </a:r>
            <a:r>
              <a:rPr lang="en-US" sz="2000" spc="-10" dirty="0">
                <a:solidFill>
                  <a:srgbClr val="000000"/>
                </a:solidFill>
                <a:cs typeface="Calibri"/>
              </a:rPr>
              <a:t>he</a:t>
            </a:r>
            <a:r>
              <a:rPr lang="en-US" sz="2000" spc="-5" dirty="0">
                <a:solidFill>
                  <a:srgbClr val="000000"/>
                </a:solidFill>
                <a:cs typeface="Calibri"/>
              </a:rPr>
              <a:t> </a:t>
            </a:r>
            <a:r>
              <a:rPr lang="en-US" sz="2000" spc="-10" dirty="0">
                <a:solidFill>
                  <a:srgbClr val="000000"/>
                </a:solidFill>
                <a:cs typeface="Calibri"/>
              </a:rPr>
              <a:t>sect</a:t>
            </a:r>
            <a:r>
              <a:rPr lang="en-US" sz="2000" spc="-30" dirty="0">
                <a:solidFill>
                  <a:srgbClr val="000000"/>
                </a:solidFill>
                <a:cs typeface="Calibri"/>
              </a:rPr>
              <a:t>i</a:t>
            </a:r>
            <a:r>
              <a:rPr lang="en-US" sz="2000" spc="-5" dirty="0">
                <a:solidFill>
                  <a:srgbClr val="000000"/>
                </a:solidFill>
                <a:cs typeface="Calibri"/>
              </a:rPr>
              <a:t>o</a:t>
            </a:r>
            <a:r>
              <a:rPr lang="en-US" sz="2000" dirty="0">
                <a:solidFill>
                  <a:srgbClr val="000000"/>
                </a:solidFill>
                <a:cs typeface="Calibri"/>
              </a:rPr>
              <a:t>n</a:t>
            </a:r>
            <a:r>
              <a:rPr lang="en-US" sz="2000" spc="-35" dirty="0">
                <a:solidFill>
                  <a:srgbClr val="000000"/>
                </a:solidFill>
                <a:cs typeface="Calibri"/>
              </a:rPr>
              <a:t> </a:t>
            </a:r>
            <a:r>
              <a:rPr lang="en-US" sz="2000" spc="-5" dirty="0">
                <a:solidFill>
                  <a:srgbClr val="000000"/>
                </a:solidFill>
                <a:cs typeface="Calibri"/>
              </a:rPr>
              <a:t>i</a:t>
            </a:r>
            <a:r>
              <a:rPr lang="en-US" sz="2000" dirty="0">
                <a:solidFill>
                  <a:srgbClr val="000000"/>
                </a:solidFill>
                <a:cs typeface="Calibri"/>
              </a:rPr>
              <a:t>f</a:t>
            </a:r>
            <a:r>
              <a:rPr lang="en-US" sz="2000" spc="-25" dirty="0">
                <a:solidFill>
                  <a:srgbClr val="000000"/>
                </a:solidFill>
                <a:cs typeface="Calibri"/>
              </a:rPr>
              <a:t> a</a:t>
            </a:r>
            <a:r>
              <a:rPr lang="en-US" sz="2000" spc="-20" dirty="0">
                <a:solidFill>
                  <a:srgbClr val="000000"/>
                </a:solidFill>
                <a:cs typeface="Calibri"/>
              </a:rPr>
              <a:t>v</a:t>
            </a:r>
            <a:r>
              <a:rPr lang="en-US" sz="2000" spc="-15" dirty="0">
                <a:solidFill>
                  <a:srgbClr val="000000"/>
                </a:solidFill>
                <a:cs typeface="Calibri"/>
              </a:rPr>
              <a:t>a</a:t>
            </a:r>
            <a:r>
              <a:rPr lang="en-US" sz="2000" spc="-20" dirty="0">
                <a:solidFill>
                  <a:srgbClr val="000000"/>
                </a:solidFill>
                <a:cs typeface="Calibri"/>
              </a:rPr>
              <a:t>il</a:t>
            </a:r>
            <a:r>
              <a:rPr lang="en-US" sz="2000" spc="-15" dirty="0">
                <a:solidFill>
                  <a:srgbClr val="000000"/>
                </a:solidFill>
                <a:cs typeface="Calibri"/>
              </a:rPr>
              <a:t>a</a:t>
            </a:r>
            <a:r>
              <a:rPr lang="en-US" sz="2000" spc="-5" dirty="0">
                <a:solidFill>
                  <a:srgbClr val="000000"/>
                </a:solidFill>
                <a:cs typeface="Calibri"/>
              </a:rPr>
              <a:t>b</a:t>
            </a:r>
            <a:r>
              <a:rPr lang="en-US" sz="2000" spc="-15" dirty="0">
                <a:solidFill>
                  <a:srgbClr val="000000"/>
                </a:solidFill>
                <a:cs typeface="Calibri"/>
              </a:rPr>
              <a:t>l</a:t>
            </a:r>
            <a:r>
              <a:rPr lang="en-US" sz="2000" spc="-10" dirty="0">
                <a:solidFill>
                  <a:srgbClr val="000000"/>
                </a:solidFill>
                <a:cs typeface="Calibri"/>
              </a:rPr>
              <a:t>e</a:t>
            </a:r>
            <a:r>
              <a:rPr lang="en-US" sz="2000" dirty="0">
                <a:solidFill>
                  <a:srgbClr val="000000"/>
                </a:solidFill>
                <a:cs typeface="Calibri"/>
              </a:rPr>
              <a:t> </a:t>
            </a:r>
            <a:r>
              <a:rPr lang="en-US" sz="2000" spc="-200" dirty="0">
                <a:solidFill>
                  <a:srgbClr val="000000"/>
                </a:solidFill>
                <a:cs typeface="Calibri"/>
              </a:rPr>
              <a:t> </a:t>
            </a:r>
            <a:r>
              <a:rPr lang="en-US" sz="2000" spc="-5" dirty="0">
                <a:solidFill>
                  <a:srgbClr val="000000"/>
                </a:solidFill>
                <a:cs typeface="Calibri"/>
              </a:rPr>
              <a:t>(Co</a:t>
            </a:r>
            <a:r>
              <a:rPr lang="en-US" sz="2000" spc="-20" dirty="0">
                <a:solidFill>
                  <a:srgbClr val="000000"/>
                </a:solidFill>
                <a:cs typeface="Calibri"/>
              </a:rPr>
              <a:t>u</a:t>
            </a:r>
            <a:r>
              <a:rPr lang="en-US" sz="2000" spc="-15" dirty="0">
                <a:solidFill>
                  <a:srgbClr val="000000"/>
                </a:solidFill>
                <a:cs typeface="Calibri"/>
              </a:rPr>
              <a:t>nt</a:t>
            </a:r>
            <a:r>
              <a:rPr lang="en-US" sz="2000" spc="-25" dirty="0">
                <a:solidFill>
                  <a:srgbClr val="000000"/>
                </a:solidFill>
                <a:cs typeface="Calibri"/>
              </a:rPr>
              <a:t>r</a:t>
            </a:r>
            <a:r>
              <a:rPr lang="en-US" sz="2000" spc="-10" dirty="0">
                <a:solidFill>
                  <a:srgbClr val="000000"/>
                </a:solidFill>
                <a:cs typeface="Calibri"/>
              </a:rPr>
              <a:t>y</a:t>
            </a:r>
            <a:r>
              <a:rPr lang="en-US" sz="2000" spc="-5" dirty="0">
                <a:solidFill>
                  <a:srgbClr val="000000"/>
                </a:solidFill>
                <a:cs typeface="Calibri"/>
              </a:rPr>
              <a:t> </a:t>
            </a:r>
            <a:r>
              <a:rPr lang="en-US" sz="2000" dirty="0">
                <a:solidFill>
                  <a:srgbClr val="000000"/>
                </a:solidFill>
                <a:cs typeface="Calibri"/>
              </a:rPr>
              <a:t>Br</a:t>
            </a:r>
            <a:r>
              <a:rPr lang="en-US" sz="2000" spc="-20" dirty="0">
                <a:solidFill>
                  <a:srgbClr val="000000"/>
                </a:solidFill>
                <a:cs typeface="Calibri"/>
              </a:rPr>
              <a:t>i</a:t>
            </a:r>
            <a:r>
              <a:rPr lang="en-US" sz="2000" spc="-10" dirty="0">
                <a:solidFill>
                  <a:srgbClr val="000000"/>
                </a:solidFill>
                <a:cs typeface="Calibri"/>
              </a:rPr>
              <a:t>e</a:t>
            </a:r>
            <a:r>
              <a:rPr lang="en-US" sz="2000" spc="-5" dirty="0">
                <a:solidFill>
                  <a:srgbClr val="000000"/>
                </a:solidFill>
                <a:cs typeface="Calibri"/>
              </a:rPr>
              <a:t>f</a:t>
            </a:r>
            <a:r>
              <a:rPr lang="en-US" sz="2000" spc="-20" dirty="0">
                <a:solidFill>
                  <a:srgbClr val="000000"/>
                </a:solidFill>
                <a:cs typeface="Calibri"/>
              </a:rPr>
              <a:t>i</a:t>
            </a:r>
            <a:r>
              <a:rPr lang="en-US" sz="2000" spc="-10" dirty="0">
                <a:solidFill>
                  <a:srgbClr val="000000"/>
                </a:solidFill>
                <a:cs typeface="Calibri"/>
              </a:rPr>
              <a:t>ng</a:t>
            </a:r>
            <a:r>
              <a:rPr lang="en-US" sz="2000" spc="-30" dirty="0">
                <a:solidFill>
                  <a:srgbClr val="000000"/>
                </a:solidFill>
                <a:cs typeface="Calibri"/>
              </a:rPr>
              <a:t> </a:t>
            </a:r>
            <a:r>
              <a:rPr lang="en-US" sz="2000" spc="-15" dirty="0">
                <a:solidFill>
                  <a:srgbClr val="000000"/>
                </a:solidFill>
                <a:cs typeface="Calibri"/>
              </a:rPr>
              <a:t>s</a:t>
            </a:r>
            <a:r>
              <a:rPr lang="en-US" sz="2000" spc="-5" dirty="0">
                <a:solidFill>
                  <a:srgbClr val="000000"/>
                </a:solidFill>
                <a:cs typeface="Calibri"/>
              </a:rPr>
              <a:t>e</a:t>
            </a:r>
            <a:r>
              <a:rPr lang="en-US" sz="2000" spc="-30" dirty="0">
                <a:solidFill>
                  <a:srgbClr val="000000"/>
                </a:solidFill>
                <a:cs typeface="Calibri"/>
              </a:rPr>
              <a:t>c</a:t>
            </a:r>
            <a:r>
              <a:rPr lang="en-US" sz="2000" dirty="0">
                <a:solidFill>
                  <a:srgbClr val="000000"/>
                </a:solidFill>
                <a:cs typeface="Calibri"/>
              </a:rPr>
              <a:t>t</a:t>
            </a:r>
            <a:r>
              <a:rPr lang="en-US" sz="2000" spc="-10" dirty="0">
                <a:solidFill>
                  <a:srgbClr val="000000"/>
                </a:solidFill>
                <a:cs typeface="Calibri"/>
              </a:rPr>
              <a:t>i</a:t>
            </a:r>
            <a:r>
              <a:rPr lang="en-US" sz="2000" spc="-5" dirty="0">
                <a:solidFill>
                  <a:srgbClr val="000000"/>
                </a:solidFill>
                <a:cs typeface="Calibri"/>
              </a:rPr>
              <a:t>on</a:t>
            </a:r>
            <a:r>
              <a:rPr lang="en-US" sz="2000" dirty="0">
                <a:solidFill>
                  <a:srgbClr val="000000"/>
                </a:solidFill>
                <a:cs typeface="Calibri"/>
              </a:rPr>
              <a:t>)</a:t>
            </a:r>
            <a:r>
              <a:rPr lang="en-US" sz="2000" spc="-60" dirty="0">
                <a:solidFill>
                  <a:srgbClr val="000000"/>
                </a:solidFill>
                <a:cs typeface="Calibri"/>
              </a:rPr>
              <a:t> </a:t>
            </a:r>
            <a:r>
              <a:rPr lang="en-US" sz="2000" dirty="0">
                <a:solidFill>
                  <a:srgbClr val="000000"/>
                </a:solidFill>
                <a:cs typeface="Calibri"/>
              </a:rPr>
              <a:t>but</a:t>
            </a:r>
            <a:r>
              <a:rPr lang="en-US" sz="2000" spc="-35" dirty="0">
                <a:solidFill>
                  <a:srgbClr val="000000"/>
                </a:solidFill>
                <a:cs typeface="Calibri"/>
              </a:rPr>
              <a:t> </a:t>
            </a:r>
            <a:r>
              <a:rPr lang="en-US" sz="2000" spc="-25" dirty="0">
                <a:solidFill>
                  <a:srgbClr val="000000"/>
                </a:solidFill>
                <a:cs typeface="Calibri"/>
              </a:rPr>
              <a:t>y</a:t>
            </a:r>
            <a:r>
              <a:rPr lang="en-US" sz="2000" spc="-15" dirty="0">
                <a:solidFill>
                  <a:srgbClr val="000000"/>
                </a:solidFill>
                <a:cs typeface="Calibri"/>
              </a:rPr>
              <a:t>o</a:t>
            </a:r>
            <a:r>
              <a:rPr lang="en-US" sz="2000" dirty="0">
                <a:solidFill>
                  <a:srgbClr val="000000"/>
                </a:solidFill>
                <a:cs typeface="Calibri"/>
              </a:rPr>
              <a:t>u</a:t>
            </a:r>
            <a:r>
              <a:rPr lang="en-US" sz="2000" spc="-50" dirty="0">
                <a:solidFill>
                  <a:srgbClr val="000000"/>
                </a:solidFill>
                <a:cs typeface="Calibri"/>
              </a:rPr>
              <a:t> </a:t>
            </a:r>
            <a:r>
              <a:rPr lang="en-US" sz="2000" spc="-10" dirty="0">
                <a:solidFill>
                  <a:srgbClr val="000000"/>
                </a:solidFill>
                <a:cs typeface="Calibri"/>
              </a:rPr>
              <a:t>need</a:t>
            </a:r>
            <a:r>
              <a:rPr lang="en-US" sz="2000" spc="-15" dirty="0">
                <a:solidFill>
                  <a:srgbClr val="000000"/>
                </a:solidFill>
                <a:cs typeface="Calibri"/>
              </a:rPr>
              <a:t> t</a:t>
            </a:r>
            <a:r>
              <a:rPr lang="en-US" sz="2000" dirty="0">
                <a:solidFill>
                  <a:srgbClr val="000000"/>
                </a:solidFill>
                <a:cs typeface="Calibri"/>
              </a:rPr>
              <a:t>o</a:t>
            </a:r>
            <a:r>
              <a:rPr lang="en-US" sz="2000" spc="-65" dirty="0">
                <a:solidFill>
                  <a:srgbClr val="000000"/>
                </a:solidFill>
                <a:cs typeface="Calibri"/>
              </a:rPr>
              <a:t> </a:t>
            </a:r>
            <a:r>
              <a:rPr lang="en-US" sz="2000" spc="-20" dirty="0">
                <a:solidFill>
                  <a:srgbClr val="000000"/>
                </a:solidFill>
                <a:cs typeface="Calibri"/>
              </a:rPr>
              <a:t>i</a:t>
            </a:r>
            <a:r>
              <a:rPr lang="en-US" sz="2000" spc="-5" dirty="0">
                <a:solidFill>
                  <a:srgbClr val="000000"/>
                </a:solidFill>
                <a:cs typeface="Calibri"/>
              </a:rPr>
              <a:t>nc</a:t>
            </a:r>
            <a:r>
              <a:rPr lang="en-US" sz="2000" spc="-10" dirty="0">
                <a:solidFill>
                  <a:srgbClr val="000000"/>
                </a:solidFill>
                <a:cs typeface="Calibri"/>
              </a:rPr>
              <a:t>lude</a:t>
            </a:r>
            <a:r>
              <a:rPr lang="en-US" sz="2000" spc="-20" dirty="0">
                <a:solidFill>
                  <a:srgbClr val="000000"/>
                </a:solidFill>
                <a:cs typeface="Calibri"/>
              </a:rPr>
              <a:t> </a:t>
            </a:r>
            <a:r>
              <a:rPr lang="en-US" sz="2000" spc="-10" dirty="0">
                <a:solidFill>
                  <a:srgbClr val="000000"/>
                </a:solidFill>
                <a:cs typeface="Calibri"/>
              </a:rPr>
              <a:t>the</a:t>
            </a:r>
            <a:r>
              <a:rPr lang="en-US" sz="2000" spc="180" dirty="0">
                <a:solidFill>
                  <a:srgbClr val="000000"/>
                </a:solidFill>
                <a:cs typeface="Calibri"/>
              </a:rPr>
              <a:t> </a:t>
            </a:r>
            <a:r>
              <a:rPr lang="en-US" sz="2000" spc="-10" dirty="0">
                <a:solidFill>
                  <a:srgbClr val="000000"/>
                </a:solidFill>
                <a:cs typeface="Calibri"/>
              </a:rPr>
              <a:t>p</a:t>
            </a:r>
            <a:r>
              <a:rPr lang="en-US" sz="2000" spc="-15" dirty="0">
                <a:solidFill>
                  <a:srgbClr val="000000"/>
                </a:solidFill>
                <a:cs typeface="Calibri"/>
              </a:rPr>
              <a:t>a</a:t>
            </a:r>
            <a:r>
              <a:rPr lang="en-US" sz="2000" spc="-30" dirty="0">
                <a:solidFill>
                  <a:srgbClr val="000000"/>
                </a:solidFill>
                <a:cs typeface="Calibri"/>
              </a:rPr>
              <a:t>r</a:t>
            </a:r>
            <a:r>
              <a:rPr lang="en-US" sz="2000" spc="-25" dirty="0">
                <a:solidFill>
                  <a:srgbClr val="000000"/>
                </a:solidFill>
                <a:cs typeface="Calibri"/>
              </a:rPr>
              <a:t>a</a:t>
            </a:r>
            <a:r>
              <a:rPr lang="en-US" sz="2000" spc="-20" dirty="0">
                <a:solidFill>
                  <a:srgbClr val="000000"/>
                </a:solidFill>
                <a:cs typeface="Calibri"/>
              </a:rPr>
              <a:t>g</a:t>
            </a:r>
            <a:r>
              <a:rPr lang="en-US" sz="2000" spc="-30" dirty="0">
                <a:solidFill>
                  <a:srgbClr val="000000"/>
                </a:solidFill>
                <a:cs typeface="Calibri"/>
              </a:rPr>
              <a:t>r</a:t>
            </a:r>
            <a:r>
              <a:rPr lang="en-US" sz="2000" spc="-15" dirty="0">
                <a:solidFill>
                  <a:srgbClr val="000000"/>
                </a:solidFill>
                <a:cs typeface="Calibri"/>
              </a:rPr>
              <a:t>a</a:t>
            </a:r>
            <a:r>
              <a:rPr lang="en-US" sz="2000" spc="-25" dirty="0">
                <a:solidFill>
                  <a:srgbClr val="000000"/>
                </a:solidFill>
                <a:cs typeface="Calibri"/>
              </a:rPr>
              <a:t>p</a:t>
            </a:r>
            <a:r>
              <a:rPr lang="en-US" sz="2000" dirty="0">
                <a:solidFill>
                  <a:srgbClr val="000000"/>
                </a:solidFill>
                <a:cs typeface="Calibri"/>
              </a:rPr>
              <a:t>h</a:t>
            </a:r>
            <a:r>
              <a:rPr lang="en-US" sz="2000" spc="-60" dirty="0">
                <a:solidFill>
                  <a:srgbClr val="000000"/>
                </a:solidFill>
                <a:cs typeface="Calibri"/>
              </a:rPr>
              <a:t> </a:t>
            </a:r>
            <a:r>
              <a:rPr lang="en-US" sz="2000" dirty="0">
                <a:solidFill>
                  <a:srgbClr val="000000"/>
                </a:solidFill>
                <a:cs typeface="Calibri"/>
              </a:rPr>
              <a:t>#</a:t>
            </a:r>
            <a:r>
              <a:rPr lang="en-US" sz="2000" spc="-35" dirty="0">
                <a:solidFill>
                  <a:srgbClr val="000000"/>
                </a:solidFill>
                <a:cs typeface="Calibri"/>
              </a:rPr>
              <a:t> </a:t>
            </a:r>
            <a:r>
              <a:rPr lang="en-US" sz="2000" spc="-20" dirty="0">
                <a:solidFill>
                  <a:srgbClr val="000000"/>
                </a:solidFill>
                <a:cs typeface="Calibri"/>
              </a:rPr>
              <a:t>(</a:t>
            </a:r>
            <a:r>
              <a:rPr lang="en-US" sz="2000" spc="-10" dirty="0">
                <a:solidFill>
                  <a:srgbClr val="000000"/>
                </a:solidFill>
                <a:cs typeface="Calibri"/>
              </a:rPr>
              <a:t>p</a:t>
            </a:r>
            <a:r>
              <a:rPr lang="en-US" sz="2000" spc="-15" dirty="0">
                <a:solidFill>
                  <a:srgbClr val="000000"/>
                </a:solidFill>
                <a:cs typeface="Calibri"/>
              </a:rPr>
              <a:t>a</a:t>
            </a:r>
            <a:r>
              <a:rPr lang="en-US" sz="2000" spc="-30" dirty="0">
                <a:solidFill>
                  <a:srgbClr val="000000"/>
                </a:solidFill>
                <a:cs typeface="Calibri"/>
              </a:rPr>
              <a:t>r</a:t>
            </a:r>
            <a:r>
              <a:rPr lang="en-US" sz="2000" spc="-15" dirty="0">
                <a:solidFill>
                  <a:srgbClr val="000000"/>
                </a:solidFill>
                <a:cs typeface="Calibri"/>
              </a:rPr>
              <a:t>a</a:t>
            </a:r>
            <a:r>
              <a:rPr lang="en-US" sz="2000" dirty="0">
                <a:solidFill>
                  <a:srgbClr val="000000"/>
                </a:solidFill>
                <a:cs typeface="Calibri"/>
              </a:rPr>
              <a:t>.</a:t>
            </a:r>
            <a:r>
              <a:rPr lang="en-US" sz="2000" spc="-55" dirty="0">
                <a:solidFill>
                  <a:srgbClr val="000000"/>
                </a:solidFill>
                <a:cs typeface="Calibri"/>
              </a:rPr>
              <a:t> </a:t>
            </a:r>
            <a:r>
              <a:rPr lang="en-US" sz="2000" dirty="0">
                <a:solidFill>
                  <a:srgbClr val="000000"/>
                </a:solidFill>
                <a:cs typeface="Calibri"/>
              </a:rPr>
              <a:t>4</a:t>
            </a:r>
            <a:r>
              <a:rPr lang="en-US" sz="2000" spc="-10" dirty="0">
                <a:solidFill>
                  <a:srgbClr val="000000"/>
                </a:solidFill>
                <a:cs typeface="Calibri"/>
              </a:rPr>
              <a:t>)</a:t>
            </a:r>
            <a:r>
              <a:rPr lang="en-US" sz="2000" dirty="0">
                <a:solidFill>
                  <a:srgbClr val="000000"/>
                </a:solidFill>
                <a:cs typeface="Calibri"/>
              </a:rPr>
              <a:t>.</a:t>
            </a:r>
            <a:endParaRPr lang="en-US" sz="2000" dirty="0">
              <a:cs typeface="Calibri"/>
            </a:endParaRPr>
          </a:p>
          <a:p>
            <a:pPr>
              <a:lnSpc>
                <a:spcPct val="100000"/>
              </a:lnSpc>
              <a:spcBef>
                <a:spcPts val="28"/>
              </a:spcBef>
            </a:pPr>
            <a:endParaRPr lang="en-US" sz="2000" dirty="0" smtClean="0">
              <a:latin typeface="Times New Roman"/>
              <a:cs typeface="Times New Roman"/>
            </a:endParaRPr>
          </a:p>
          <a:p>
            <a:pPr marL="386080" marR="5080" indent="-70485">
              <a:lnSpc>
                <a:spcPct val="133400"/>
              </a:lnSpc>
            </a:pPr>
            <a:r>
              <a:rPr lang="en-US" sz="2000" spc="-10" dirty="0">
                <a:solidFill>
                  <a:srgbClr val="000000"/>
                </a:solidFill>
                <a:cs typeface="Calibri"/>
              </a:rPr>
              <a:t>As</a:t>
            </a:r>
            <a:r>
              <a:rPr lang="en-US" sz="2000" spc="-35" dirty="0">
                <a:solidFill>
                  <a:srgbClr val="000000"/>
                </a:solidFill>
                <a:cs typeface="Calibri"/>
              </a:rPr>
              <a:t> s</a:t>
            </a:r>
            <a:r>
              <a:rPr lang="en-US" sz="2000" spc="-40" dirty="0">
                <a:solidFill>
                  <a:srgbClr val="000000"/>
                </a:solidFill>
                <a:cs typeface="Calibri"/>
              </a:rPr>
              <a:t>t</a:t>
            </a:r>
            <a:r>
              <a:rPr lang="en-US" sz="2000" spc="-25" dirty="0">
                <a:solidFill>
                  <a:srgbClr val="000000"/>
                </a:solidFill>
                <a:cs typeface="Calibri"/>
              </a:rPr>
              <a:t>a</a:t>
            </a:r>
            <a:r>
              <a:rPr lang="en-US" sz="2000" spc="-50" dirty="0">
                <a:solidFill>
                  <a:srgbClr val="000000"/>
                </a:solidFill>
                <a:cs typeface="Calibri"/>
              </a:rPr>
              <a:t>t</a:t>
            </a:r>
            <a:r>
              <a:rPr lang="en-US" sz="2000" spc="-10" dirty="0">
                <a:solidFill>
                  <a:srgbClr val="000000"/>
                </a:solidFill>
                <a:cs typeface="Calibri"/>
              </a:rPr>
              <a:t>e</a:t>
            </a:r>
            <a:r>
              <a:rPr lang="en-US" sz="2000" dirty="0">
                <a:solidFill>
                  <a:srgbClr val="000000"/>
                </a:solidFill>
                <a:cs typeface="Calibri"/>
              </a:rPr>
              <a:t>d</a:t>
            </a:r>
            <a:r>
              <a:rPr lang="en-US" sz="2000" spc="-45" dirty="0">
                <a:solidFill>
                  <a:srgbClr val="000000"/>
                </a:solidFill>
                <a:cs typeface="Calibri"/>
              </a:rPr>
              <a:t> </a:t>
            </a:r>
            <a:r>
              <a:rPr lang="en-US" sz="2000" spc="-10" dirty="0">
                <a:solidFill>
                  <a:srgbClr val="000000"/>
                </a:solidFill>
                <a:cs typeface="Calibri"/>
              </a:rPr>
              <a:t>by</a:t>
            </a:r>
            <a:r>
              <a:rPr lang="en-US" sz="2000" spc="-25" dirty="0">
                <a:solidFill>
                  <a:srgbClr val="000000"/>
                </a:solidFill>
                <a:cs typeface="Calibri"/>
              </a:rPr>
              <a:t> </a:t>
            </a:r>
            <a:r>
              <a:rPr lang="en-US" sz="2000" spc="-170" dirty="0">
                <a:solidFill>
                  <a:srgbClr val="000000"/>
                </a:solidFill>
                <a:cs typeface="Calibri"/>
              </a:rPr>
              <a:t>Y</a:t>
            </a:r>
            <a:r>
              <a:rPr lang="en-US" sz="2000" dirty="0">
                <a:solidFill>
                  <a:srgbClr val="000000"/>
                </a:solidFill>
                <a:cs typeface="Calibri"/>
              </a:rPr>
              <a:t>a</a:t>
            </a:r>
            <a:r>
              <a:rPr lang="en-US" sz="2000" spc="-10" dirty="0">
                <a:solidFill>
                  <a:srgbClr val="000000"/>
                </a:solidFill>
                <a:cs typeface="Calibri"/>
              </a:rPr>
              <a:t>n</a:t>
            </a:r>
            <a:r>
              <a:rPr lang="en-US" sz="2000" spc="15" dirty="0">
                <a:solidFill>
                  <a:srgbClr val="000000"/>
                </a:solidFill>
                <a:cs typeface="Calibri"/>
              </a:rPr>
              <a:t>g</a:t>
            </a:r>
            <a:r>
              <a:rPr lang="en-US" sz="2000" spc="-5" dirty="0">
                <a:solidFill>
                  <a:srgbClr val="000000"/>
                </a:solidFill>
                <a:cs typeface="Calibri"/>
              </a:rPr>
              <a:t>,</a:t>
            </a:r>
            <a:r>
              <a:rPr lang="en-US" sz="2000" spc="-15" dirty="0">
                <a:solidFill>
                  <a:srgbClr val="000000"/>
                </a:solidFill>
                <a:cs typeface="Calibri"/>
              </a:rPr>
              <a:t> </a:t>
            </a:r>
            <a:r>
              <a:rPr lang="en-US" sz="2000" dirty="0">
                <a:solidFill>
                  <a:srgbClr val="000000"/>
                </a:solidFill>
                <a:cs typeface="Calibri"/>
              </a:rPr>
              <a:t>S</a:t>
            </a:r>
            <a:r>
              <a:rPr lang="en-US" sz="2000" spc="-50" dirty="0">
                <a:solidFill>
                  <a:srgbClr val="000000"/>
                </a:solidFill>
                <a:cs typeface="Calibri"/>
              </a:rPr>
              <a:t>t</a:t>
            </a:r>
            <a:r>
              <a:rPr lang="en-US" sz="2000" spc="-10" dirty="0">
                <a:solidFill>
                  <a:srgbClr val="000000"/>
                </a:solidFill>
                <a:cs typeface="Calibri"/>
              </a:rPr>
              <a:t>e</a:t>
            </a:r>
            <a:r>
              <a:rPr lang="en-US" sz="2000" dirty="0">
                <a:solidFill>
                  <a:srgbClr val="000000"/>
                </a:solidFill>
                <a:cs typeface="Calibri"/>
              </a:rPr>
              <a:t>ph</a:t>
            </a:r>
            <a:r>
              <a:rPr lang="en-US" sz="2000" spc="-20" dirty="0">
                <a:solidFill>
                  <a:srgbClr val="000000"/>
                </a:solidFill>
                <a:cs typeface="Calibri"/>
              </a:rPr>
              <a:t>e</a:t>
            </a:r>
            <a:r>
              <a:rPr lang="en-US" sz="2000" dirty="0">
                <a:solidFill>
                  <a:srgbClr val="000000"/>
                </a:solidFill>
                <a:cs typeface="Calibri"/>
              </a:rPr>
              <a:t>ns</a:t>
            </a:r>
            <a:r>
              <a:rPr lang="en-US" sz="2000" spc="-30" dirty="0">
                <a:solidFill>
                  <a:srgbClr val="000000"/>
                </a:solidFill>
                <a:cs typeface="Calibri"/>
              </a:rPr>
              <a:t>o</a:t>
            </a:r>
            <a:r>
              <a:rPr lang="en-US" sz="2000" dirty="0">
                <a:solidFill>
                  <a:srgbClr val="000000"/>
                </a:solidFill>
                <a:cs typeface="Calibri"/>
              </a:rPr>
              <a:t>n</a:t>
            </a:r>
            <a:r>
              <a:rPr lang="en-US" sz="2000" spc="-5" dirty="0">
                <a:solidFill>
                  <a:srgbClr val="000000"/>
                </a:solidFill>
                <a:cs typeface="Calibri"/>
              </a:rPr>
              <a:t>,</a:t>
            </a:r>
            <a:r>
              <a:rPr lang="en-US" sz="2000" spc="-40" dirty="0">
                <a:solidFill>
                  <a:srgbClr val="000000"/>
                </a:solidFill>
                <a:cs typeface="Calibri"/>
              </a:rPr>
              <a:t> </a:t>
            </a:r>
            <a:r>
              <a:rPr lang="en-US" sz="2000" dirty="0">
                <a:solidFill>
                  <a:srgbClr val="000000"/>
                </a:solidFill>
                <a:cs typeface="Calibri"/>
              </a:rPr>
              <a:t>and</a:t>
            </a:r>
            <a:r>
              <a:rPr lang="en-US" sz="2000" spc="-35" dirty="0">
                <a:solidFill>
                  <a:srgbClr val="000000"/>
                </a:solidFill>
                <a:cs typeface="Calibri"/>
              </a:rPr>
              <a:t> </a:t>
            </a:r>
            <a:r>
              <a:rPr lang="en-US" sz="2000" spc="-10" dirty="0">
                <a:solidFill>
                  <a:srgbClr val="000000"/>
                </a:solidFill>
                <a:cs typeface="Calibri"/>
              </a:rPr>
              <a:t>H</a:t>
            </a:r>
            <a:r>
              <a:rPr lang="en-US" sz="2000" spc="-15" dirty="0">
                <a:solidFill>
                  <a:srgbClr val="000000"/>
                </a:solidFill>
                <a:cs typeface="Calibri"/>
              </a:rPr>
              <a:t>or</a:t>
            </a:r>
            <a:r>
              <a:rPr lang="en-US" sz="2000" dirty="0">
                <a:solidFill>
                  <a:srgbClr val="000000"/>
                </a:solidFill>
                <a:cs typeface="Calibri"/>
              </a:rPr>
              <a:t>n</a:t>
            </a:r>
            <a:r>
              <a:rPr lang="en-US" sz="2000" spc="-10" dirty="0">
                <a:solidFill>
                  <a:srgbClr val="000000"/>
                </a:solidFill>
                <a:cs typeface="Calibri"/>
              </a:rPr>
              <a:t>er</a:t>
            </a:r>
            <a:r>
              <a:rPr lang="en-US" sz="2000" spc="-30" dirty="0">
                <a:solidFill>
                  <a:srgbClr val="000000"/>
                </a:solidFill>
                <a:cs typeface="Calibri"/>
              </a:rPr>
              <a:t> </a:t>
            </a:r>
            <a:r>
              <a:rPr lang="en-US" sz="2000" spc="-10" dirty="0">
                <a:solidFill>
                  <a:srgbClr val="000000"/>
                </a:solidFill>
                <a:cs typeface="Calibri"/>
              </a:rPr>
              <a:t>(</a:t>
            </a:r>
            <a:r>
              <a:rPr lang="en-US" sz="2000" spc="-15" dirty="0">
                <a:solidFill>
                  <a:srgbClr val="000000"/>
                </a:solidFill>
                <a:cs typeface="Calibri"/>
              </a:rPr>
              <a:t>200</a:t>
            </a:r>
            <a:r>
              <a:rPr lang="en-US" sz="2000" spc="-25" dirty="0">
                <a:solidFill>
                  <a:srgbClr val="000000"/>
                </a:solidFill>
                <a:cs typeface="Calibri"/>
              </a:rPr>
              <a:t>9</a:t>
            </a:r>
            <a:r>
              <a:rPr lang="en-US" sz="2000" spc="-20" dirty="0">
                <a:solidFill>
                  <a:srgbClr val="000000"/>
                </a:solidFill>
                <a:cs typeface="Calibri"/>
              </a:rPr>
              <a:t>), “t</a:t>
            </a:r>
            <a:r>
              <a:rPr lang="en-US" sz="2000" dirty="0">
                <a:solidFill>
                  <a:srgbClr val="000000"/>
                </a:solidFill>
                <a:cs typeface="Calibri"/>
              </a:rPr>
              <a:t>he</a:t>
            </a:r>
            <a:r>
              <a:rPr lang="en-US" sz="2000" spc="-30" dirty="0">
                <a:solidFill>
                  <a:srgbClr val="000000"/>
                </a:solidFill>
                <a:cs typeface="Calibri"/>
              </a:rPr>
              <a:t> </a:t>
            </a:r>
            <a:r>
              <a:rPr lang="en-US" sz="2000" spc="-10" dirty="0">
                <a:solidFill>
                  <a:srgbClr val="000000"/>
                </a:solidFill>
                <a:cs typeface="Calibri"/>
              </a:rPr>
              <a:t>g</a:t>
            </a:r>
            <a:r>
              <a:rPr lang="en-US" sz="2000" spc="-5" dirty="0">
                <a:solidFill>
                  <a:srgbClr val="000000"/>
                </a:solidFill>
                <a:cs typeface="Calibri"/>
              </a:rPr>
              <a:t>l</a:t>
            </a:r>
            <a:r>
              <a:rPr lang="en-US" sz="2000" spc="-15" dirty="0">
                <a:solidFill>
                  <a:srgbClr val="000000"/>
                </a:solidFill>
                <a:cs typeface="Calibri"/>
              </a:rPr>
              <a:t>o</a:t>
            </a:r>
            <a:r>
              <a:rPr lang="en-US" sz="2000" spc="5" dirty="0">
                <a:solidFill>
                  <a:srgbClr val="000000"/>
                </a:solidFill>
                <a:cs typeface="Calibri"/>
              </a:rPr>
              <a:t>b</a:t>
            </a:r>
            <a:r>
              <a:rPr lang="en-US" sz="2000" dirty="0">
                <a:solidFill>
                  <a:srgbClr val="000000"/>
                </a:solidFill>
                <a:cs typeface="Calibri"/>
              </a:rPr>
              <a:t>al</a:t>
            </a:r>
            <a:r>
              <a:rPr lang="en-US" sz="2000" spc="-5" dirty="0">
                <a:solidFill>
                  <a:srgbClr val="000000"/>
                </a:solidFill>
                <a:cs typeface="Calibri"/>
              </a:rPr>
              <a:t> </a:t>
            </a:r>
            <a:r>
              <a:rPr lang="en-US" sz="2000" spc="-10" dirty="0">
                <a:solidFill>
                  <a:srgbClr val="000000"/>
                </a:solidFill>
                <a:cs typeface="Calibri"/>
              </a:rPr>
              <a:t>e</a:t>
            </a:r>
            <a:r>
              <a:rPr lang="en-US" sz="2000" spc="-25" dirty="0">
                <a:solidFill>
                  <a:srgbClr val="000000"/>
                </a:solidFill>
                <a:cs typeface="Calibri"/>
              </a:rPr>
              <a:t>c</a:t>
            </a:r>
            <a:r>
              <a:rPr lang="en-US" sz="2000" spc="-5" dirty="0">
                <a:solidFill>
                  <a:srgbClr val="000000"/>
                </a:solidFill>
                <a:cs typeface="Calibri"/>
              </a:rPr>
              <a:t>on</a:t>
            </a:r>
            <a:r>
              <a:rPr lang="en-US" sz="2000" spc="-15" dirty="0">
                <a:solidFill>
                  <a:srgbClr val="000000"/>
                </a:solidFill>
                <a:cs typeface="Calibri"/>
              </a:rPr>
              <a:t>o</a:t>
            </a:r>
            <a:r>
              <a:rPr lang="en-US" sz="2000" dirty="0">
                <a:solidFill>
                  <a:srgbClr val="000000"/>
                </a:solidFill>
                <a:cs typeface="Calibri"/>
              </a:rPr>
              <a:t>mic </a:t>
            </a:r>
            <a:r>
              <a:rPr lang="en-US" sz="2000" spc="-30" dirty="0">
                <a:solidFill>
                  <a:srgbClr val="000000"/>
                </a:solidFill>
                <a:cs typeface="Calibri"/>
              </a:rPr>
              <a:t>c</a:t>
            </a:r>
            <a:r>
              <a:rPr lang="en-US" sz="2000" spc="-5" dirty="0">
                <a:solidFill>
                  <a:srgbClr val="000000"/>
                </a:solidFill>
                <a:cs typeface="Calibri"/>
              </a:rPr>
              <a:t>l</a:t>
            </a:r>
            <a:r>
              <a:rPr lang="en-US" sz="2000" spc="-20" dirty="0">
                <a:solidFill>
                  <a:srgbClr val="000000"/>
                </a:solidFill>
                <a:cs typeface="Calibri"/>
              </a:rPr>
              <a:t>i</a:t>
            </a:r>
            <a:r>
              <a:rPr lang="en-US" sz="2000" spc="-30" dirty="0">
                <a:solidFill>
                  <a:srgbClr val="000000"/>
                </a:solidFill>
                <a:cs typeface="Calibri"/>
              </a:rPr>
              <a:t>m</a:t>
            </a:r>
            <a:r>
              <a:rPr lang="en-US" sz="2000" spc="-15" dirty="0">
                <a:solidFill>
                  <a:srgbClr val="000000"/>
                </a:solidFill>
                <a:cs typeface="Calibri"/>
              </a:rPr>
              <a:t>a</a:t>
            </a:r>
            <a:r>
              <a:rPr lang="en-US" sz="2000" spc="-25" dirty="0">
                <a:solidFill>
                  <a:srgbClr val="000000"/>
                </a:solidFill>
                <a:cs typeface="Calibri"/>
              </a:rPr>
              <a:t>t</a:t>
            </a:r>
            <a:r>
              <a:rPr lang="en-US" sz="2000" spc="-10" dirty="0">
                <a:solidFill>
                  <a:srgbClr val="000000"/>
                </a:solidFill>
                <a:cs typeface="Calibri"/>
              </a:rPr>
              <a:t>e</a:t>
            </a:r>
            <a:r>
              <a:rPr lang="en-US" sz="2000" spc="-90" dirty="0">
                <a:solidFill>
                  <a:srgbClr val="000000"/>
                </a:solidFill>
                <a:cs typeface="Calibri"/>
              </a:rPr>
              <a:t> </a:t>
            </a:r>
            <a:r>
              <a:rPr lang="en-US" sz="2000" spc="-10" dirty="0">
                <a:solidFill>
                  <a:srgbClr val="000000"/>
                </a:solidFill>
                <a:cs typeface="Calibri"/>
              </a:rPr>
              <a:t>p</a:t>
            </a:r>
            <a:r>
              <a:rPr lang="en-US" sz="2000" spc="-30" dirty="0">
                <a:solidFill>
                  <a:srgbClr val="000000"/>
                </a:solidFill>
                <a:cs typeface="Calibri"/>
              </a:rPr>
              <a:t>r</a:t>
            </a:r>
            <a:r>
              <a:rPr lang="en-US" sz="2000" spc="-20" dirty="0">
                <a:solidFill>
                  <a:srgbClr val="000000"/>
                </a:solidFill>
                <a:cs typeface="Calibri"/>
              </a:rPr>
              <a:t>eve</a:t>
            </a:r>
            <a:r>
              <a:rPr lang="en-US" sz="2000" spc="-10" dirty="0">
                <a:solidFill>
                  <a:srgbClr val="000000"/>
                </a:solidFill>
                <a:cs typeface="Calibri"/>
              </a:rPr>
              <a:t>n</a:t>
            </a:r>
            <a:r>
              <a:rPr lang="en-US" sz="2000" spc="-40" dirty="0">
                <a:solidFill>
                  <a:srgbClr val="000000"/>
                </a:solidFill>
                <a:cs typeface="Calibri"/>
              </a:rPr>
              <a:t>t</a:t>
            </a:r>
            <a:r>
              <a:rPr lang="en-US" sz="2000" spc="-30" dirty="0">
                <a:solidFill>
                  <a:srgbClr val="000000"/>
                </a:solidFill>
                <a:cs typeface="Calibri"/>
              </a:rPr>
              <a:t>e</a:t>
            </a:r>
            <a:r>
              <a:rPr lang="en-US" sz="2000" dirty="0">
                <a:solidFill>
                  <a:srgbClr val="000000"/>
                </a:solidFill>
                <a:cs typeface="Calibri"/>
              </a:rPr>
              <a:t>d</a:t>
            </a:r>
            <a:r>
              <a:rPr lang="en-US" sz="2000" spc="-45" dirty="0">
                <a:solidFill>
                  <a:srgbClr val="000000"/>
                </a:solidFill>
                <a:cs typeface="Calibri"/>
              </a:rPr>
              <a:t> </a:t>
            </a:r>
            <a:r>
              <a:rPr lang="en-US" sz="2000" spc="-10" dirty="0">
                <a:solidFill>
                  <a:srgbClr val="000000"/>
                </a:solidFill>
                <a:cs typeface="Calibri"/>
              </a:rPr>
              <a:t>the</a:t>
            </a:r>
            <a:r>
              <a:rPr lang="en-US" sz="2000" spc="-60" dirty="0">
                <a:solidFill>
                  <a:srgbClr val="000000"/>
                </a:solidFill>
                <a:cs typeface="Calibri"/>
              </a:rPr>
              <a:t> </a:t>
            </a:r>
            <a:r>
              <a:rPr lang="en-US" sz="2000" spc="-15" dirty="0">
                <a:solidFill>
                  <a:srgbClr val="000000"/>
                </a:solidFill>
                <a:cs typeface="Calibri"/>
              </a:rPr>
              <a:t>new</a:t>
            </a:r>
            <a:r>
              <a:rPr lang="en-US" sz="2000" spc="-50" dirty="0">
                <a:solidFill>
                  <a:srgbClr val="000000"/>
                </a:solidFill>
                <a:cs typeface="Calibri"/>
              </a:rPr>
              <a:t> </a:t>
            </a:r>
            <a:r>
              <a:rPr lang="en-US" sz="2000" spc="-35" dirty="0">
                <a:solidFill>
                  <a:srgbClr val="000000"/>
                </a:solidFill>
                <a:cs typeface="Calibri"/>
              </a:rPr>
              <a:t>v</a:t>
            </a:r>
            <a:r>
              <a:rPr lang="en-US" sz="2000" spc="-20" dirty="0">
                <a:solidFill>
                  <a:srgbClr val="000000"/>
                </a:solidFill>
                <a:cs typeface="Calibri"/>
              </a:rPr>
              <a:t>e</a:t>
            </a:r>
            <a:r>
              <a:rPr lang="en-US" sz="2000" spc="-10" dirty="0">
                <a:solidFill>
                  <a:srgbClr val="000000"/>
                </a:solidFill>
                <a:cs typeface="Calibri"/>
              </a:rPr>
              <a:t>n</a:t>
            </a:r>
            <a:r>
              <a:rPr lang="en-US" sz="2000" spc="-40" dirty="0">
                <a:solidFill>
                  <a:srgbClr val="000000"/>
                </a:solidFill>
                <a:cs typeface="Calibri"/>
              </a:rPr>
              <a:t>t</a:t>
            </a:r>
            <a:r>
              <a:rPr lang="en-US" sz="2000" spc="-25" dirty="0">
                <a:solidFill>
                  <a:srgbClr val="000000"/>
                </a:solidFill>
                <a:cs typeface="Calibri"/>
              </a:rPr>
              <a:t>u</a:t>
            </a:r>
            <a:r>
              <a:rPr lang="en-US" sz="2000" spc="-30" dirty="0">
                <a:solidFill>
                  <a:srgbClr val="000000"/>
                </a:solidFill>
                <a:cs typeface="Calibri"/>
              </a:rPr>
              <a:t>r</a:t>
            </a:r>
            <a:r>
              <a:rPr lang="en-US" sz="2000" spc="-10" dirty="0">
                <a:solidFill>
                  <a:srgbClr val="000000"/>
                </a:solidFill>
                <a:cs typeface="Calibri"/>
              </a:rPr>
              <a:t>e</a:t>
            </a:r>
            <a:r>
              <a:rPr lang="en-US" sz="2000" spc="-45" dirty="0">
                <a:solidFill>
                  <a:srgbClr val="000000"/>
                </a:solidFill>
                <a:cs typeface="Calibri"/>
              </a:rPr>
              <a:t> </a:t>
            </a:r>
            <a:r>
              <a:rPr lang="en-US" sz="2000" spc="-10" dirty="0">
                <a:solidFill>
                  <a:srgbClr val="000000"/>
                </a:solidFill>
                <a:cs typeface="Calibri"/>
              </a:rPr>
              <a:t>f</a:t>
            </a:r>
            <a:r>
              <a:rPr lang="en-US" sz="2000" spc="-30" dirty="0">
                <a:solidFill>
                  <a:srgbClr val="000000"/>
                </a:solidFill>
                <a:cs typeface="Calibri"/>
              </a:rPr>
              <a:t>r</a:t>
            </a:r>
            <a:r>
              <a:rPr lang="en-US" sz="2000" spc="-15" dirty="0">
                <a:solidFill>
                  <a:srgbClr val="000000"/>
                </a:solidFill>
                <a:cs typeface="Calibri"/>
              </a:rPr>
              <a:t>om</a:t>
            </a:r>
            <a:r>
              <a:rPr lang="en-US" sz="2000" spc="-70" dirty="0">
                <a:solidFill>
                  <a:srgbClr val="000000"/>
                </a:solidFill>
                <a:cs typeface="Calibri"/>
              </a:rPr>
              <a:t> </a:t>
            </a:r>
            <a:r>
              <a:rPr lang="en-US" sz="2000" spc="-25" dirty="0">
                <a:solidFill>
                  <a:srgbClr val="000000"/>
                </a:solidFill>
                <a:cs typeface="Calibri"/>
              </a:rPr>
              <a:t>t</a:t>
            </a:r>
            <a:r>
              <a:rPr lang="en-US" sz="2000" spc="-5" dirty="0">
                <a:solidFill>
                  <a:srgbClr val="000000"/>
                </a:solidFill>
                <a:cs typeface="Calibri"/>
              </a:rPr>
              <a:t>u</a:t>
            </a:r>
            <a:r>
              <a:rPr lang="en-US" sz="2000" spc="-15" dirty="0">
                <a:solidFill>
                  <a:srgbClr val="000000"/>
                </a:solidFill>
                <a:cs typeface="Calibri"/>
              </a:rPr>
              <a:t>r</a:t>
            </a:r>
            <a:r>
              <a:rPr lang="en-US" sz="2000" spc="-5" dirty="0">
                <a:solidFill>
                  <a:srgbClr val="000000"/>
                </a:solidFill>
                <a:cs typeface="Calibri"/>
              </a:rPr>
              <a:t>ni</a:t>
            </a:r>
            <a:r>
              <a:rPr lang="en-US" sz="2000" spc="-15" dirty="0">
                <a:solidFill>
                  <a:srgbClr val="000000"/>
                </a:solidFill>
                <a:cs typeface="Calibri"/>
              </a:rPr>
              <a:t>n</a:t>
            </a:r>
            <a:r>
              <a:rPr lang="en-US" sz="2000" spc="-10" dirty="0">
                <a:solidFill>
                  <a:srgbClr val="000000"/>
                </a:solidFill>
                <a:cs typeface="Calibri"/>
              </a:rPr>
              <a:t>g</a:t>
            </a:r>
            <a:r>
              <a:rPr lang="en-US" sz="2000" spc="-70" dirty="0">
                <a:solidFill>
                  <a:srgbClr val="000000"/>
                </a:solidFill>
                <a:cs typeface="Calibri"/>
              </a:rPr>
              <a:t> </a:t>
            </a:r>
            <a:r>
              <a:rPr lang="en-US" sz="2000" dirty="0">
                <a:solidFill>
                  <a:srgbClr val="000000"/>
                </a:solidFill>
                <a:cs typeface="Calibri"/>
              </a:rPr>
              <a:t>a</a:t>
            </a:r>
            <a:r>
              <a:rPr lang="en-US" sz="2000" spc="180" dirty="0">
                <a:solidFill>
                  <a:srgbClr val="000000"/>
                </a:solidFill>
                <a:cs typeface="Calibri"/>
              </a:rPr>
              <a:t> </a:t>
            </a:r>
            <a:r>
              <a:rPr lang="en-US" sz="2000" dirty="0">
                <a:solidFill>
                  <a:srgbClr val="000000"/>
                </a:solidFill>
                <a:cs typeface="Calibri"/>
              </a:rPr>
              <a:t>profit” (</a:t>
            </a:r>
            <a:r>
              <a:rPr lang="en-US" sz="2000" spc="-5" dirty="0">
                <a:solidFill>
                  <a:srgbClr val="000000"/>
                </a:solidFill>
                <a:cs typeface="Calibri"/>
              </a:rPr>
              <a:t>Count</a:t>
            </a:r>
            <a:r>
              <a:rPr lang="en-US" sz="2000" spc="-20" dirty="0">
                <a:solidFill>
                  <a:srgbClr val="000000"/>
                </a:solidFill>
                <a:cs typeface="Calibri"/>
              </a:rPr>
              <a:t>r</a:t>
            </a:r>
            <a:r>
              <a:rPr lang="en-US" sz="2000" spc="-10" dirty="0">
                <a:solidFill>
                  <a:srgbClr val="000000"/>
                </a:solidFill>
                <a:cs typeface="Calibri"/>
              </a:rPr>
              <a:t>y</a:t>
            </a:r>
            <a:r>
              <a:rPr lang="en-US" sz="2000" spc="-70" dirty="0">
                <a:solidFill>
                  <a:srgbClr val="000000"/>
                </a:solidFill>
                <a:cs typeface="Calibri"/>
              </a:rPr>
              <a:t> </a:t>
            </a:r>
            <a:r>
              <a:rPr lang="en-US" sz="2000" dirty="0">
                <a:solidFill>
                  <a:srgbClr val="000000"/>
                </a:solidFill>
                <a:cs typeface="Calibri"/>
              </a:rPr>
              <a:t>Br</a:t>
            </a:r>
            <a:r>
              <a:rPr lang="en-US" sz="2000" spc="-5" dirty="0">
                <a:solidFill>
                  <a:srgbClr val="000000"/>
                </a:solidFill>
                <a:cs typeface="Calibri"/>
              </a:rPr>
              <a:t>i</a:t>
            </a:r>
            <a:r>
              <a:rPr lang="en-US" sz="2000" spc="-20" dirty="0">
                <a:solidFill>
                  <a:srgbClr val="000000"/>
                </a:solidFill>
                <a:cs typeface="Calibri"/>
              </a:rPr>
              <a:t>e</a:t>
            </a:r>
            <a:r>
              <a:rPr lang="en-US" sz="2000" spc="-5" dirty="0">
                <a:solidFill>
                  <a:srgbClr val="000000"/>
                </a:solidFill>
                <a:cs typeface="Calibri"/>
              </a:rPr>
              <a:t>f</a:t>
            </a:r>
            <a:r>
              <a:rPr lang="en-US" sz="2000" spc="-15" dirty="0">
                <a:solidFill>
                  <a:srgbClr val="000000"/>
                </a:solidFill>
                <a:cs typeface="Calibri"/>
              </a:rPr>
              <a:t>i</a:t>
            </a:r>
            <a:r>
              <a:rPr lang="en-US" sz="2000" spc="-5" dirty="0">
                <a:solidFill>
                  <a:srgbClr val="000000"/>
                </a:solidFill>
                <a:cs typeface="Calibri"/>
              </a:rPr>
              <a:t>ng Sect</a:t>
            </a:r>
            <a:r>
              <a:rPr lang="en-US" sz="2000" spc="-20" dirty="0">
                <a:solidFill>
                  <a:srgbClr val="000000"/>
                </a:solidFill>
                <a:cs typeface="Calibri"/>
              </a:rPr>
              <a:t>i</a:t>
            </a:r>
            <a:r>
              <a:rPr lang="en-US" sz="2000" spc="-5" dirty="0">
                <a:solidFill>
                  <a:srgbClr val="000000"/>
                </a:solidFill>
                <a:cs typeface="Calibri"/>
              </a:rPr>
              <a:t>on</a:t>
            </a:r>
            <a:r>
              <a:rPr lang="en-US" sz="2000" dirty="0">
                <a:solidFill>
                  <a:srgbClr val="000000"/>
                </a:solidFill>
                <a:cs typeface="Calibri"/>
              </a:rPr>
              <a:t>,</a:t>
            </a:r>
            <a:r>
              <a:rPr lang="en-US" sz="2000" spc="-60" dirty="0">
                <a:solidFill>
                  <a:srgbClr val="000000"/>
                </a:solidFill>
                <a:cs typeface="Calibri"/>
              </a:rPr>
              <a:t> </a:t>
            </a:r>
            <a:r>
              <a:rPr lang="en-US" sz="2000" spc="-10" dirty="0">
                <a:solidFill>
                  <a:srgbClr val="000000"/>
                </a:solidFill>
                <a:cs typeface="Calibri"/>
              </a:rPr>
              <a:t>p</a:t>
            </a:r>
            <a:r>
              <a:rPr lang="en-US" sz="2000" spc="-15" dirty="0">
                <a:solidFill>
                  <a:srgbClr val="000000"/>
                </a:solidFill>
                <a:cs typeface="Calibri"/>
              </a:rPr>
              <a:t>a</a:t>
            </a:r>
            <a:r>
              <a:rPr lang="en-US" sz="2000" spc="-30" dirty="0">
                <a:solidFill>
                  <a:srgbClr val="000000"/>
                </a:solidFill>
                <a:cs typeface="Calibri"/>
              </a:rPr>
              <a:t>r</a:t>
            </a:r>
            <a:r>
              <a:rPr lang="en-US" sz="2000" spc="-15" dirty="0">
                <a:solidFill>
                  <a:srgbClr val="000000"/>
                </a:solidFill>
                <a:cs typeface="Calibri"/>
              </a:rPr>
              <a:t>a</a:t>
            </a:r>
            <a:r>
              <a:rPr lang="en-US" sz="2000" dirty="0">
                <a:solidFill>
                  <a:srgbClr val="000000"/>
                </a:solidFill>
                <a:cs typeface="Calibri"/>
              </a:rPr>
              <a:t>.</a:t>
            </a:r>
            <a:r>
              <a:rPr lang="en-US" sz="2000" spc="-45" dirty="0">
                <a:solidFill>
                  <a:srgbClr val="000000"/>
                </a:solidFill>
                <a:cs typeface="Calibri"/>
              </a:rPr>
              <a:t> </a:t>
            </a:r>
            <a:r>
              <a:rPr lang="en-US" sz="2000" dirty="0">
                <a:solidFill>
                  <a:srgbClr val="000000"/>
                </a:solidFill>
                <a:cs typeface="Calibri"/>
              </a:rPr>
              <a:t>4</a:t>
            </a:r>
            <a:r>
              <a:rPr lang="en-US" sz="2000" spc="-20" dirty="0">
                <a:solidFill>
                  <a:srgbClr val="000000"/>
                </a:solidFill>
                <a:cs typeface="Calibri"/>
              </a:rPr>
              <a:t>)</a:t>
            </a:r>
            <a:r>
              <a:rPr lang="en-US" sz="2000" dirty="0">
                <a:solidFill>
                  <a:srgbClr val="000000"/>
                </a:solidFill>
                <a:cs typeface="Calibri"/>
              </a:rPr>
              <a:t>.</a:t>
            </a:r>
            <a:endParaRPr lang="en-US" sz="2000" dirty="0">
              <a:cs typeface="Calibri"/>
            </a:endParaRPr>
          </a:p>
          <a:p>
            <a:pPr marL="415290" marR="5080" indent="-402590">
              <a:lnSpc>
                <a:spcPct val="101800"/>
              </a:lnSpc>
            </a:pPr>
            <a:endParaRPr sz="1800" dirty="0">
              <a:latin typeface="Calibri"/>
              <a:cs typeface="Calibri"/>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title="Slide 4 Title textbox"/>
          <p:cNvSpPr txBox="1">
            <a:spLocks noGrp="1"/>
          </p:cNvSpPr>
          <p:nvPr>
            <p:ph type="title"/>
          </p:nvPr>
        </p:nvSpPr>
        <p:spPr>
          <a:xfrm>
            <a:off x="457200" y="381000"/>
            <a:ext cx="7340600" cy="369332"/>
          </a:xfrm>
          <a:prstGeom prst="rect">
            <a:avLst/>
          </a:prstGeom>
        </p:spPr>
        <p:txBody>
          <a:bodyPr vert="horz" wrap="square" lIns="0" tIns="0" rIns="0" bIns="0" rtlCol="0">
            <a:spAutoFit/>
          </a:bodyPr>
          <a:lstStyle/>
          <a:p>
            <a:pPr marL="12700">
              <a:lnSpc>
                <a:spcPct val="100000"/>
              </a:lnSpc>
            </a:pPr>
            <a:r>
              <a:rPr sz="2400" spc="-50" dirty="0"/>
              <a:t>W</a:t>
            </a:r>
            <a:r>
              <a:rPr sz="2400" spc="-30" dirty="0"/>
              <a:t>e</a:t>
            </a:r>
            <a:r>
              <a:rPr sz="2400" spc="-25" dirty="0"/>
              <a:t>b</a:t>
            </a:r>
            <a:r>
              <a:rPr sz="2400" spc="-20" dirty="0"/>
              <a:t>s</a:t>
            </a:r>
            <a:r>
              <a:rPr sz="2400" spc="-30" dirty="0"/>
              <a:t>i</a:t>
            </a:r>
            <a:r>
              <a:rPr sz="2400" spc="-40" dirty="0"/>
              <a:t>t</a:t>
            </a:r>
            <a:r>
              <a:rPr sz="2400" spc="-10" dirty="0"/>
              <a:t>e</a:t>
            </a:r>
            <a:r>
              <a:rPr sz="2400" spc="-55" dirty="0"/>
              <a:t> </a:t>
            </a:r>
            <a:r>
              <a:rPr lang="en-US" sz="2400" spc="-20" dirty="0" smtClean="0"/>
              <a:t>I</a:t>
            </a:r>
            <a:r>
              <a:rPr sz="2400" spc="-10" dirty="0" smtClean="0"/>
              <a:t>n</a:t>
            </a:r>
            <a:r>
              <a:rPr sz="2400" dirty="0" smtClean="0"/>
              <a:t>-</a:t>
            </a:r>
            <a:r>
              <a:rPr lang="en-US" sz="2400" spc="-25" dirty="0" smtClean="0"/>
              <a:t>T</a:t>
            </a:r>
            <a:r>
              <a:rPr sz="2400" spc="-20" dirty="0" smtClean="0"/>
              <a:t>e</a:t>
            </a:r>
            <a:r>
              <a:rPr sz="2400" spc="-15" dirty="0" smtClean="0"/>
              <a:t>x</a:t>
            </a:r>
            <a:r>
              <a:rPr sz="2400" spc="-10" dirty="0" smtClean="0"/>
              <a:t>t</a:t>
            </a:r>
            <a:r>
              <a:rPr sz="2400" spc="-55" dirty="0" smtClean="0"/>
              <a:t> </a:t>
            </a:r>
            <a:r>
              <a:rPr lang="en-US" sz="2400" spc="-20" dirty="0" smtClean="0"/>
              <a:t>C</a:t>
            </a:r>
            <a:r>
              <a:rPr sz="2400" spc="-20" dirty="0" smtClean="0"/>
              <a:t>i</a:t>
            </a:r>
            <a:r>
              <a:rPr sz="2400" spc="-25" dirty="0" smtClean="0"/>
              <a:t>t</a:t>
            </a:r>
            <a:r>
              <a:rPr sz="2400" spc="-15" dirty="0" smtClean="0"/>
              <a:t>a</a:t>
            </a:r>
            <a:r>
              <a:rPr sz="2400" dirty="0" smtClean="0"/>
              <a:t>t</a:t>
            </a:r>
            <a:r>
              <a:rPr sz="2400" spc="-25" dirty="0" smtClean="0"/>
              <a:t>i</a:t>
            </a:r>
            <a:r>
              <a:rPr sz="2400" spc="-15" dirty="0" smtClean="0"/>
              <a:t>o</a:t>
            </a:r>
            <a:r>
              <a:rPr sz="2400" dirty="0" smtClean="0"/>
              <a:t>n</a:t>
            </a:r>
            <a:r>
              <a:rPr sz="2400" spc="-55" dirty="0" smtClean="0"/>
              <a:t> </a:t>
            </a:r>
            <a:r>
              <a:rPr sz="2400" dirty="0"/>
              <a:t>and</a:t>
            </a:r>
            <a:r>
              <a:rPr sz="2400" spc="-30" dirty="0"/>
              <a:t> </a:t>
            </a:r>
            <a:r>
              <a:rPr lang="en-US" sz="2400" spc="-40" dirty="0" smtClean="0"/>
              <a:t>R</a:t>
            </a:r>
            <a:r>
              <a:rPr sz="2400" spc="-30" dirty="0" smtClean="0"/>
              <a:t>e</a:t>
            </a:r>
            <a:r>
              <a:rPr sz="2400" spc="-35" dirty="0" smtClean="0"/>
              <a:t>f</a:t>
            </a:r>
            <a:r>
              <a:rPr sz="2400" spc="-30" dirty="0" smtClean="0"/>
              <a:t>e</a:t>
            </a:r>
            <a:r>
              <a:rPr sz="2400" spc="-40" dirty="0" smtClean="0"/>
              <a:t>r</a:t>
            </a:r>
            <a:r>
              <a:rPr sz="2400" spc="-30" dirty="0" smtClean="0"/>
              <a:t>e</a:t>
            </a:r>
            <a:r>
              <a:rPr sz="2400" spc="-25" dirty="0" smtClean="0"/>
              <a:t>n</a:t>
            </a:r>
            <a:r>
              <a:rPr sz="2400" spc="-30" dirty="0" smtClean="0"/>
              <a:t>ce</a:t>
            </a:r>
            <a:r>
              <a:rPr lang="en-US" sz="2400" spc="-30" dirty="0" smtClean="0"/>
              <a:t> </a:t>
            </a:r>
            <a:r>
              <a:rPr sz="2400" spc="-5" dirty="0" smtClean="0"/>
              <a:t>:</a:t>
            </a:r>
            <a:endParaRPr sz="2400" spc="-5" dirty="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96520">
              <a:lnSpc>
                <a:spcPct val="100000"/>
              </a:lnSpc>
            </a:pPr>
            <a:fld id="{81D60167-4931-47E6-BA6A-407CBD079E47}" type="slidenum">
              <a:rPr dirty="0"/>
              <a:t>4</a:t>
            </a:fld>
            <a:endParaRPr dirty="0"/>
          </a:p>
        </p:txBody>
      </p:sp>
      <p:sp>
        <p:nvSpPr>
          <p:cNvPr id="3" name="object 3" descr="In-text citation for a quote from website magazine-no author:&#10;As an example of valid research, no better source is offered beyond University databases (“Sources cited,” 2002). Note: When there is no author, use the first  few words of the article title as seen above with “Sources cited”. You will also use these first words in place of the author name(s) for your reference as well as seen below.&#10;&#10;References&#10;Sources cited concerning writing. (2002). Retrieved April 21, 2002 from http://www.newsmagazinewriting.com&#10;Note: Remember to use the URL at PG instead of the doi, and &#10;remove the hyperlink to the URL by right clicking on it and selecting &#10;remove hyperlink.&#10;" title="Slide 4 Content textbox"/>
          <p:cNvSpPr txBox="1"/>
          <p:nvPr/>
        </p:nvSpPr>
        <p:spPr>
          <a:xfrm>
            <a:off x="381000" y="838200"/>
            <a:ext cx="8357886" cy="5866350"/>
          </a:xfrm>
          <a:prstGeom prst="rect">
            <a:avLst/>
          </a:prstGeom>
        </p:spPr>
        <p:txBody>
          <a:bodyPr vert="horz" wrap="square" lIns="0" tIns="0" rIns="0" bIns="0" rtlCol="0">
            <a:spAutoFit/>
          </a:bodyPr>
          <a:lstStyle/>
          <a:p>
            <a:pPr marL="12700">
              <a:lnSpc>
                <a:spcPct val="100000"/>
              </a:lnSpc>
            </a:pPr>
            <a:r>
              <a:rPr sz="2400" b="1" spc="-20" dirty="0">
                <a:cs typeface="Calibri"/>
              </a:rPr>
              <a:t>I</a:t>
            </a:r>
            <a:r>
              <a:rPr sz="2400" b="1" spc="-15" dirty="0">
                <a:cs typeface="Calibri"/>
              </a:rPr>
              <a:t>n</a:t>
            </a:r>
            <a:r>
              <a:rPr sz="2400" b="1" spc="-25" dirty="0">
                <a:cs typeface="Calibri"/>
              </a:rPr>
              <a:t>-t</a:t>
            </a:r>
            <a:r>
              <a:rPr sz="2400" b="1" spc="-20" dirty="0">
                <a:cs typeface="Calibri"/>
              </a:rPr>
              <a:t>e</a:t>
            </a:r>
            <a:r>
              <a:rPr sz="2400" b="1" spc="-15" dirty="0">
                <a:cs typeface="Calibri"/>
              </a:rPr>
              <a:t>x</a:t>
            </a:r>
            <a:r>
              <a:rPr sz="2400" b="1" spc="-10" dirty="0">
                <a:cs typeface="Calibri"/>
              </a:rPr>
              <a:t>t</a:t>
            </a:r>
            <a:r>
              <a:rPr sz="2400" b="1" dirty="0">
                <a:cs typeface="Calibri"/>
              </a:rPr>
              <a:t> </a:t>
            </a:r>
            <a:r>
              <a:rPr sz="2400" b="1" spc="-10" dirty="0">
                <a:cs typeface="Calibri"/>
              </a:rPr>
              <a:t>c</a:t>
            </a:r>
            <a:r>
              <a:rPr sz="2400" b="1" spc="-15" dirty="0">
                <a:cs typeface="Calibri"/>
              </a:rPr>
              <a:t>i</a:t>
            </a:r>
            <a:r>
              <a:rPr sz="2400" b="1" spc="-25" dirty="0">
                <a:cs typeface="Calibri"/>
              </a:rPr>
              <a:t>tat</a:t>
            </a:r>
            <a:r>
              <a:rPr sz="2400" b="1" spc="-20" dirty="0">
                <a:cs typeface="Calibri"/>
              </a:rPr>
              <a:t>io</a:t>
            </a:r>
            <a:r>
              <a:rPr sz="2400" b="1" spc="-10" dirty="0">
                <a:cs typeface="Calibri"/>
              </a:rPr>
              <a:t>n</a:t>
            </a:r>
            <a:r>
              <a:rPr sz="2400" b="1" spc="-5" dirty="0">
                <a:cs typeface="Calibri"/>
              </a:rPr>
              <a:t> </a:t>
            </a:r>
            <a:r>
              <a:rPr sz="2400" spc="-25" dirty="0">
                <a:cs typeface="Calibri"/>
              </a:rPr>
              <a:t>f</a:t>
            </a:r>
            <a:r>
              <a:rPr sz="2400" spc="-15" dirty="0">
                <a:cs typeface="Calibri"/>
              </a:rPr>
              <a:t>o</a:t>
            </a:r>
            <a:r>
              <a:rPr sz="2400" spc="-10" dirty="0">
                <a:cs typeface="Calibri"/>
              </a:rPr>
              <a:t>r</a:t>
            </a:r>
            <a:r>
              <a:rPr sz="2400" spc="-30" dirty="0">
                <a:cs typeface="Calibri"/>
              </a:rPr>
              <a:t> </a:t>
            </a:r>
            <a:r>
              <a:rPr sz="2400" dirty="0">
                <a:cs typeface="Calibri"/>
              </a:rPr>
              <a:t>a </a:t>
            </a:r>
            <a:r>
              <a:rPr sz="2400" spc="-10" dirty="0">
                <a:cs typeface="Calibri"/>
              </a:rPr>
              <a:t>qu</a:t>
            </a:r>
            <a:r>
              <a:rPr sz="2400" spc="-15" dirty="0">
                <a:cs typeface="Calibri"/>
              </a:rPr>
              <a:t>o</a:t>
            </a:r>
            <a:r>
              <a:rPr sz="2400" spc="-25" dirty="0">
                <a:cs typeface="Calibri"/>
              </a:rPr>
              <a:t>t</a:t>
            </a:r>
            <a:r>
              <a:rPr sz="2400" spc="-10" dirty="0">
                <a:cs typeface="Calibri"/>
              </a:rPr>
              <a:t>e</a:t>
            </a:r>
            <a:r>
              <a:rPr sz="2400" spc="-20" dirty="0">
                <a:cs typeface="Calibri"/>
              </a:rPr>
              <a:t> </a:t>
            </a:r>
            <a:r>
              <a:rPr sz="2400" spc="-10" dirty="0">
                <a:cs typeface="Calibri"/>
              </a:rPr>
              <a:t>f</a:t>
            </a:r>
            <a:r>
              <a:rPr sz="2400" spc="-30" dirty="0">
                <a:cs typeface="Calibri"/>
              </a:rPr>
              <a:t>r</a:t>
            </a:r>
            <a:r>
              <a:rPr sz="2400" spc="-15" dirty="0">
                <a:cs typeface="Calibri"/>
              </a:rPr>
              <a:t>om</a:t>
            </a:r>
            <a:r>
              <a:rPr sz="2400" spc="-35" dirty="0">
                <a:cs typeface="Calibri"/>
              </a:rPr>
              <a:t> </a:t>
            </a:r>
            <a:r>
              <a:rPr sz="2400" spc="-30" dirty="0">
                <a:cs typeface="Calibri"/>
              </a:rPr>
              <a:t>w</a:t>
            </a:r>
            <a:r>
              <a:rPr sz="2400" spc="-20" dirty="0">
                <a:cs typeface="Calibri"/>
              </a:rPr>
              <a:t>e</a:t>
            </a:r>
            <a:r>
              <a:rPr sz="2400" spc="-10" dirty="0">
                <a:cs typeface="Calibri"/>
              </a:rPr>
              <a:t>bs</a:t>
            </a:r>
            <a:r>
              <a:rPr sz="2400" spc="-20" dirty="0">
                <a:cs typeface="Calibri"/>
              </a:rPr>
              <a:t>i</a:t>
            </a:r>
            <a:r>
              <a:rPr sz="2400" spc="-25" dirty="0">
                <a:cs typeface="Calibri"/>
              </a:rPr>
              <a:t>t</a:t>
            </a:r>
            <a:r>
              <a:rPr sz="2400" spc="-10" dirty="0">
                <a:cs typeface="Calibri"/>
              </a:rPr>
              <a:t>e </a:t>
            </a:r>
            <a:r>
              <a:rPr sz="2400" dirty="0">
                <a:cs typeface="Calibri"/>
              </a:rPr>
              <a:t>magaz</a:t>
            </a:r>
            <a:r>
              <a:rPr sz="2400" spc="-25" dirty="0">
                <a:cs typeface="Calibri"/>
              </a:rPr>
              <a:t>i</a:t>
            </a:r>
            <a:r>
              <a:rPr sz="2400" spc="-10" dirty="0">
                <a:cs typeface="Calibri"/>
              </a:rPr>
              <a:t>n</a:t>
            </a:r>
            <a:r>
              <a:rPr sz="2400" spc="-5" dirty="0">
                <a:cs typeface="Calibri"/>
              </a:rPr>
              <a:t>e</a:t>
            </a:r>
            <a:r>
              <a:rPr sz="2400" spc="-15" dirty="0">
                <a:cs typeface="Calibri"/>
              </a:rPr>
              <a:t>-</a:t>
            </a:r>
            <a:r>
              <a:rPr sz="2400" dirty="0">
                <a:cs typeface="Calibri"/>
              </a:rPr>
              <a:t>no</a:t>
            </a:r>
            <a:r>
              <a:rPr sz="2400" spc="-25" dirty="0">
                <a:cs typeface="Calibri"/>
              </a:rPr>
              <a:t> </a:t>
            </a:r>
            <a:r>
              <a:rPr sz="2400" dirty="0">
                <a:cs typeface="Calibri"/>
              </a:rPr>
              <a:t>au</a:t>
            </a:r>
            <a:r>
              <a:rPr sz="2400" spc="-15" dirty="0">
                <a:cs typeface="Calibri"/>
              </a:rPr>
              <a:t>t</a:t>
            </a:r>
            <a:r>
              <a:rPr sz="2400" spc="-5" dirty="0">
                <a:cs typeface="Calibri"/>
              </a:rPr>
              <a:t>ho</a:t>
            </a:r>
            <a:r>
              <a:rPr sz="2400" spc="-15" dirty="0">
                <a:cs typeface="Calibri"/>
              </a:rPr>
              <a:t>r</a:t>
            </a:r>
            <a:r>
              <a:rPr sz="2400" spc="-5" dirty="0">
                <a:cs typeface="Calibri"/>
              </a:rPr>
              <a:t>:</a:t>
            </a:r>
            <a:endParaRPr sz="2400" dirty="0">
              <a:cs typeface="Calibri"/>
            </a:endParaRPr>
          </a:p>
          <a:p>
            <a:pPr marL="12700" marR="5080">
              <a:lnSpc>
                <a:spcPct val="99400"/>
              </a:lnSpc>
              <a:spcBef>
                <a:spcPts val="1280"/>
              </a:spcBef>
            </a:pPr>
            <a:r>
              <a:rPr sz="2400" spc="-10" dirty="0" smtClean="0">
                <a:cs typeface="Calibri"/>
              </a:rPr>
              <a:t>As </a:t>
            </a:r>
            <a:r>
              <a:rPr sz="2400" spc="-10" dirty="0">
                <a:cs typeface="Calibri"/>
              </a:rPr>
              <a:t>an</a:t>
            </a:r>
            <a:r>
              <a:rPr sz="2400" spc="-5" dirty="0">
                <a:cs typeface="Calibri"/>
              </a:rPr>
              <a:t> </a:t>
            </a:r>
            <a:r>
              <a:rPr sz="2400" spc="-20" dirty="0">
                <a:cs typeface="Calibri"/>
              </a:rPr>
              <a:t>e</a:t>
            </a:r>
            <a:r>
              <a:rPr sz="2400" spc="-25" dirty="0">
                <a:cs typeface="Calibri"/>
              </a:rPr>
              <a:t>x</a:t>
            </a:r>
            <a:r>
              <a:rPr sz="2400" spc="-15" dirty="0">
                <a:cs typeface="Calibri"/>
              </a:rPr>
              <a:t>a</a:t>
            </a:r>
            <a:r>
              <a:rPr sz="2400" spc="-40" dirty="0">
                <a:cs typeface="Calibri"/>
              </a:rPr>
              <a:t>m</a:t>
            </a:r>
            <a:r>
              <a:rPr sz="2400" spc="-10" dirty="0">
                <a:cs typeface="Calibri"/>
              </a:rPr>
              <a:t>p</a:t>
            </a:r>
            <a:r>
              <a:rPr sz="2400" spc="-20" dirty="0">
                <a:cs typeface="Calibri"/>
              </a:rPr>
              <a:t>l</a:t>
            </a:r>
            <a:r>
              <a:rPr sz="2400" spc="-10" dirty="0">
                <a:cs typeface="Calibri"/>
              </a:rPr>
              <a:t>e </a:t>
            </a:r>
            <a:r>
              <a:rPr sz="2400" spc="-15" dirty="0">
                <a:cs typeface="Calibri"/>
              </a:rPr>
              <a:t>o</a:t>
            </a:r>
            <a:r>
              <a:rPr sz="2400" dirty="0">
                <a:cs typeface="Calibri"/>
              </a:rPr>
              <a:t>f</a:t>
            </a:r>
            <a:r>
              <a:rPr sz="2400" spc="-10" dirty="0">
                <a:cs typeface="Calibri"/>
              </a:rPr>
              <a:t> </a:t>
            </a:r>
            <a:r>
              <a:rPr sz="2400" spc="-20" dirty="0">
                <a:cs typeface="Calibri"/>
              </a:rPr>
              <a:t>v</a:t>
            </a:r>
            <a:r>
              <a:rPr sz="2400" spc="-15" dirty="0">
                <a:cs typeface="Calibri"/>
              </a:rPr>
              <a:t>a</a:t>
            </a:r>
            <a:r>
              <a:rPr sz="2400" spc="-20" dirty="0">
                <a:cs typeface="Calibri"/>
              </a:rPr>
              <a:t>li</a:t>
            </a:r>
            <a:r>
              <a:rPr sz="2400" dirty="0">
                <a:cs typeface="Calibri"/>
              </a:rPr>
              <a:t>d</a:t>
            </a:r>
            <a:r>
              <a:rPr sz="2400" spc="-10" dirty="0">
                <a:cs typeface="Calibri"/>
              </a:rPr>
              <a:t> </a:t>
            </a:r>
            <a:r>
              <a:rPr sz="2400" spc="-30" dirty="0" smtClean="0">
                <a:cs typeface="Calibri"/>
              </a:rPr>
              <a:t>r</a:t>
            </a:r>
            <a:r>
              <a:rPr sz="2400" spc="-20" dirty="0" smtClean="0">
                <a:cs typeface="Calibri"/>
              </a:rPr>
              <a:t>e</a:t>
            </a:r>
            <a:r>
              <a:rPr sz="2400" spc="-10" dirty="0" smtClean="0">
                <a:cs typeface="Calibri"/>
              </a:rPr>
              <a:t>s</a:t>
            </a:r>
            <a:r>
              <a:rPr sz="2400" spc="-20" dirty="0" smtClean="0">
                <a:cs typeface="Calibri"/>
              </a:rPr>
              <a:t>e</a:t>
            </a:r>
            <a:r>
              <a:rPr sz="2400" spc="-15" dirty="0" smtClean="0">
                <a:cs typeface="Calibri"/>
              </a:rPr>
              <a:t>a</a:t>
            </a:r>
            <a:r>
              <a:rPr sz="2400" spc="-10" dirty="0" smtClean="0">
                <a:cs typeface="Calibri"/>
              </a:rPr>
              <a:t>r</a:t>
            </a:r>
            <a:r>
              <a:rPr sz="2400" spc="-35" dirty="0" smtClean="0">
                <a:cs typeface="Calibri"/>
              </a:rPr>
              <a:t>c</a:t>
            </a:r>
            <a:r>
              <a:rPr sz="2400" spc="-10" dirty="0" smtClean="0">
                <a:cs typeface="Calibri"/>
              </a:rPr>
              <a:t>h</a:t>
            </a:r>
            <a:r>
              <a:rPr lang="en-US" sz="2400" spc="-5" dirty="0" smtClean="0">
                <a:cs typeface="Calibri"/>
              </a:rPr>
              <a:t>, n</a:t>
            </a:r>
            <a:r>
              <a:rPr sz="2400" dirty="0" smtClean="0">
                <a:cs typeface="Calibri"/>
              </a:rPr>
              <a:t>o</a:t>
            </a:r>
            <a:r>
              <a:rPr sz="2400" spc="-25" dirty="0" smtClean="0">
                <a:cs typeface="Calibri"/>
              </a:rPr>
              <a:t> </a:t>
            </a:r>
            <a:r>
              <a:rPr sz="2400" spc="-25" dirty="0">
                <a:cs typeface="Calibri"/>
              </a:rPr>
              <a:t>b</a:t>
            </a:r>
            <a:r>
              <a:rPr sz="2400" spc="-20" dirty="0">
                <a:cs typeface="Calibri"/>
              </a:rPr>
              <a:t>e</a:t>
            </a:r>
            <a:r>
              <a:rPr sz="2400" spc="-25" dirty="0">
                <a:cs typeface="Calibri"/>
              </a:rPr>
              <a:t>tt</a:t>
            </a:r>
            <a:r>
              <a:rPr sz="2400" spc="-20" dirty="0">
                <a:cs typeface="Calibri"/>
              </a:rPr>
              <a:t>e</a:t>
            </a:r>
            <a:r>
              <a:rPr sz="2400" spc="-10" dirty="0">
                <a:cs typeface="Calibri"/>
              </a:rPr>
              <a:t>r</a:t>
            </a:r>
            <a:r>
              <a:rPr sz="2400" dirty="0">
                <a:cs typeface="Calibri"/>
              </a:rPr>
              <a:t> </a:t>
            </a:r>
            <a:r>
              <a:rPr sz="2400" spc="-10" dirty="0">
                <a:cs typeface="Calibri"/>
              </a:rPr>
              <a:t>s</a:t>
            </a:r>
            <a:r>
              <a:rPr sz="2400" spc="-15" dirty="0">
                <a:cs typeface="Calibri"/>
              </a:rPr>
              <a:t>o</a:t>
            </a:r>
            <a:r>
              <a:rPr sz="2400" spc="-10" dirty="0">
                <a:cs typeface="Calibri"/>
              </a:rPr>
              <a:t>u</a:t>
            </a:r>
            <a:r>
              <a:rPr sz="2400" spc="-30" dirty="0">
                <a:cs typeface="Calibri"/>
              </a:rPr>
              <a:t>rc</a:t>
            </a:r>
            <a:r>
              <a:rPr sz="2400" spc="-10" dirty="0">
                <a:cs typeface="Calibri"/>
              </a:rPr>
              <a:t>e</a:t>
            </a:r>
            <a:r>
              <a:rPr sz="2400" spc="-20" dirty="0">
                <a:cs typeface="Calibri"/>
              </a:rPr>
              <a:t> </a:t>
            </a:r>
            <a:r>
              <a:rPr sz="2400" spc="-5" dirty="0">
                <a:cs typeface="Calibri"/>
              </a:rPr>
              <a:t>i</a:t>
            </a:r>
            <a:r>
              <a:rPr sz="2400" dirty="0">
                <a:cs typeface="Calibri"/>
              </a:rPr>
              <a:t>s</a:t>
            </a:r>
            <a:r>
              <a:rPr sz="2400" spc="15" dirty="0">
                <a:cs typeface="Calibri"/>
              </a:rPr>
              <a:t> </a:t>
            </a:r>
            <a:r>
              <a:rPr sz="2400" spc="-30" dirty="0">
                <a:cs typeface="Calibri"/>
              </a:rPr>
              <a:t>o</a:t>
            </a:r>
            <a:r>
              <a:rPr sz="2400" spc="-25" dirty="0">
                <a:cs typeface="Calibri"/>
              </a:rPr>
              <a:t>ff</a:t>
            </a:r>
            <a:r>
              <a:rPr sz="2400" spc="-30" dirty="0">
                <a:cs typeface="Calibri"/>
              </a:rPr>
              <a:t>e</a:t>
            </a:r>
            <a:r>
              <a:rPr sz="2400" spc="-40" dirty="0">
                <a:cs typeface="Calibri"/>
              </a:rPr>
              <a:t>r</a:t>
            </a:r>
            <a:r>
              <a:rPr sz="2400" spc="-30" dirty="0">
                <a:cs typeface="Calibri"/>
              </a:rPr>
              <a:t>e</a:t>
            </a:r>
            <a:r>
              <a:rPr sz="2400" dirty="0">
                <a:cs typeface="Calibri"/>
              </a:rPr>
              <a:t>d</a:t>
            </a:r>
            <a:r>
              <a:rPr sz="2400" spc="-20" dirty="0">
                <a:cs typeface="Calibri"/>
              </a:rPr>
              <a:t> </a:t>
            </a:r>
            <a:r>
              <a:rPr sz="2400" spc="-10" dirty="0">
                <a:cs typeface="Calibri"/>
              </a:rPr>
              <a:t>b</a:t>
            </a:r>
            <a:r>
              <a:rPr sz="2400" spc="-20" dirty="0">
                <a:cs typeface="Calibri"/>
              </a:rPr>
              <a:t>e</a:t>
            </a:r>
            <a:r>
              <a:rPr sz="2400" spc="-25" dirty="0">
                <a:cs typeface="Calibri"/>
              </a:rPr>
              <a:t>y</a:t>
            </a:r>
            <a:r>
              <a:rPr sz="2400" spc="-15" dirty="0">
                <a:cs typeface="Calibri"/>
              </a:rPr>
              <a:t>o</a:t>
            </a:r>
            <a:r>
              <a:rPr sz="2400" spc="-10" dirty="0">
                <a:cs typeface="Calibri"/>
              </a:rPr>
              <a:t>n</a:t>
            </a:r>
            <a:r>
              <a:rPr sz="2400" dirty="0">
                <a:cs typeface="Calibri"/>
              </a:rPr>
              <a:t>d </a:t>
            </a:r>
            <a:r>
              <a:rPr sz="2400" spc="-20" dirty="0" smtClean="0">
                <a:cs typeface="Calibri"/>
              </a:rPr>
              <a:t>U</a:t>
            </a:r>
            <a:r>
              <a:rPr sz="2400" dirty="0" smtClean="0">
                <a:cs typeface="Calibri"/>
              </a:rPr>
              <a:t>n</a:t>
            </a:r>
            <a:r>
              <a:rPr sz="2400" spc="-5" dirty="0" smtClean="0">
                <a:cs typeface="Calibri"/>
              </a:rPr>
              <a:t>i</a:t>
            </a:r>
            <a:r>
              <a:rPr sz="2400" spc="-45" dirty="0" smtClean="0">
                <a:cs typeface="Calibri"/>
              </a:rPr>
              <a:t>v</a:t>
            </a:r>
            <a:r>
              <a:rPr sz="2400" spc="-10" dirty="0" smtClean="0">
                <a:cs typeface="Calibri"/>
              </a:rPr>
              <a:t>e</a:t>
            </a:r>
            <a:r>
              <a:rPr sz="2400" spc="-65" dirty="0" smtClean="0">
                <a:cs typeface="Calibri"/>
              </a:rPr>
              <a:t>r</a:t>
            </a:r>
            <a:r>
              <a:rPr sz="2400" dirty="0" smtClean="0">
                <a:cs typeface="Calibri"/>
              </a:rPr>
              <a:t>s</a:t>
            </a:r>
            <a:r>
              <a:rPr sz="2400" spc="-5" dirty="0" smtClean="0">
                <a:cs typeface="Calibri"/>
              </a:rPr>
              <a:t>i</a:t>
            </a:r>
            <a:r>
              <a:rPr sz="2400" spc="-15" dirty="0" smtClean="0">
                <a:cs typeface="Calibri"/>
              </a:rPr>
              <a:t>t</a:t>
            </a:r>
            <a:r>
              <a:rPr sz="2400" spc="-10" dirty="0" smtClean="0">
                <a:cs typeface="Calibri"/>
              </a:rPr>
              <a:t>y</a:t>
            </a:r>
            <a:r>
              <a:rPr sz="2400" spc="25" dirty="0" smtClean="0">
                <a:cs typeface="Calibri"/>
              </a:rPr>
              <a:t> </a:t>
            </a:r>
            <a:r>
              <a:rPr sz="2400" dirty="0" smtClean="0">
                <a:cs typeface="Calibri"/>
              </a:rPr>
              <a:t>d</a:t>
            </a:r>
            <a:r>
              <a:rPr sz="2400" spc="-35" dirty="0" smtClean="0">
                <a:cs typeface="Calibri"/>
              </a:rPr>
              <a:t>a</a:t>
            </a:r>
            <a:r>
              <a:rPr sz="2400" spc="-40" dirty="0" smtClean="0">
                <a:cs typeface="Calibri"/>
              </a:rPr>
              <a:t>t</a:t>
            </a:r>
            <a:r>
              <a:rPr sz="2400" dirty="0" smtClean="0">
                <a:cs typeface="Calibri"/>
              </a:rPr>
              <a:t>a</a:t>
            </a:r>
            <a:r>
              <a:rPr sz="2400" spc="-10" dirty="0" smtClean="0">
                <a:cs typeface="Calibri"/>
              </a:rPr>
              <a:t>b</a:t>
            </a:r>
            <a:r>
              <a:rPr sz="2400" dirty="0" smtClean="0">
                <a:cs typeface="Calibri"/>
              </a:rPr>
              <a:t>a</a:t>
            </a:r>
            <a:r>
              <a:rPr sz="2400" spc="-10" dirty="0" smtClean="0">
                <a:cs typeface="Calibri"/>
              </a:rPr>
              <a:t>se</a:t>
            </a:r>
            <a:r>
              <a:rPr lang="en-US" sz="2400" spc="-10" dirty="0" smtClean="0">
                <a:cs typeface="Calibri"/>
              </a:rPr>
              <a:t>s</a:t>
            </a:r>
            <a:r>
              <a:rPr lang="en-US" sz="2400" spc="-15" dirty="0" smtClean="0">
                <a:cs typeface="Calibri"/>
              </a:rPr>
              <a:t> (“Sources </a:t>
            </a:r>
            <a:r>
              <a:rPr sz="2400" spc="-20" dirty="0" smtClean="0">
                <a:cs typeface="Calibri"/>
              </a:rPr>
              <a:t>c</a:t>
            </a:r>
            <a:r>
              <a:rPr sz="2400" spc="-5" dirty="0" smtClean="0">
                <a:cs typeface="Calibri"/>
              </a:rPr>
              <a:t>i</a:t>
            </a:r>
            <a:r>
              <a:rPr sz="2400" spc="-40" dirty="0" smtClean="0">
                <a:cs typeface="Calibri"/>
              </a:rPr>
              <a:t>t</a:t>
            </a:r>
            <a:r>
              <a:rPr sz="2400" spc="-10" dirty="0" smtClean="0">
                <a:cs typeface="Calibri"/>
              </a:rPr>
              <a:t>e</a:t>
            </a:r>
            <a:r>
              <a:rPr sz="2400" dirty="0" smtClean="0">
                <a:cs typeface="Calibri"/>
              </a:rPr>
              <a:t>d</a:t>
            </a:r>
            <a:r>
              <a:rPr lang="en-US" sz="2400" spc="-145" dirty="0" smtClean="0">
                <a:cs typeface="Calibri"/>
              </a:rPr>
              <a:t>,” </a:t>
            </a:r>
            <a:r>
              <a:rPr sz="2400" spc="-10" dirty="0" smtClean="0">
                <a:cs typeface="Calibri"/>
              </a:rPr>
              <a:t>2002</a:t>
            </a:r>
            <a:r>
              <a:rPr sz="2400" spc="-20" dirty="0">
                <a:cs typeface="Calibri"/>
              </a:rPr>
              <a:t>)</a:t>
            </a:r>
            <a:r>
              <a:rPr sz="2400" dirty="0">
                <a:cs typeface="Calibri"/>
              </a:rPr>
              <a:t>. </a:t>
            </a:r>
            <a:r>
              <a:rPr sz="2400" i="1" dirty="0">
                <a:cs typeface="Arial"/>
              </a:rPr>
              <a:t>Note:</a:t>
            </a:r>
            <a:r>
              <a:rPr sz="2400" i="1" spc="-10" dirty="0">
                <a:cs typeface="Arial"/>
              </a:rPr>
              <a:t> </a:t>
            </a:r>
            <a:r>
              <a:rPr sz="2400" i="1" spc="5" dirty="0">
                <a:cs typeface="Arial"/>
              </a:rPr>
              <a:t>W</a:t>
            </a:r>
            <a:r>
              <a:rPr sz="2400" i="1" dirty="0">
                <a:cs typeface="Arial"/>
              </a:rPr>
              <a:t>h</a:t>
            </a:r>
            <a:r>
              <a:rPr sz="2400" i="1" spc="-10" dirty="0">
                <a:cs typeface="Arial"/>
              </a:rPr>
              <a:t>e</a:t>
            </a:r>
            <a:r>
              <a:rPr sz="2400" i="1" dirty="0">
                <a:cs typeface="Arial"/>
              </a:rPr>
              <a:t>n t</a:t>
            </a:r>
            <a:r>
              <a:rPr sz="2400" i="1" spc="-10" dirty="0">
                <a:cs typeface="Arial"/>
              </a:rPr>
              <a:t>h</a:t>
            </a:r>
            <a:r>
              <a:rPr sz="2400" i="1" dirty="0">
                <a:cs typeface="Arial"/>
              </a:rPr>
              <a:t>ere is </a:t>
            </a:r>
            <a:r>
              <a:rPr sz="2400" i="1" spc="-10" dirty="0">
                <a:cs typeface="Arial"/>
              </a:rPr>
              <a:t>n</a:t>
            </a:r>
            <a:r>
              <a:rPr sz="2400" i="1" dirty="0">
                <a:cs typeface="Arial"/>
              </a:rPr>
              <a:t>o </a:t>
            </a:r>
            <a:r>
              <a:rPr sz="2400" i="1" spc="-5" dirty="0">
                <a:cs typeface="Arial"/>
              </a:rPr>
              <a:t>a</a:t>
            </a:r>
            <a:r>
              <a:rPr sz="2400" i="1" spc="-10" dirty="0">
                <a:cs typeface="Arial"/>
              </a:rPr>
              <a:t>u</a:t>
            </a:r>
            <a:r>
              <a:rPr sz="2400" i="1" dirty="0">
                <a:cs typeface="Arial"/>
              </a:rPr>
              <a:t>t</a:t>
            </a:r>
            <a:r>
              <a:rPr sz="2400" i="1" spc="5" dirty="0">
                <a:cs typeface="Arial"/>
              </a:rPr>
              <a:t>h</a:t>
            </a:r>
            <a:r>
              <a:rPr sz="2400" i="1" dirty="0">
                <a:cs typeface="Arial"/>
              </a:rPr>
              <a:t>or, u</a:t>
            </a:r>
            <a:r>
              <a:rPr sz="2400" i="1" spc="-15" dirty="0">
                <a:cs typeface="Arial"/>
              </a:rPr>
              <a:t>s</a:t>
            </a:r>
            <a:r>
              <a:rPr sz="2400" i="1" dirty="0">
                <a:cs typeface="Arial"/>
              </a:rPr>
              <a:t>e </a:t>
            </a:r>
            <a:r>
              <a:rPr sz="2400" i="1" spc="-10" dirty="0">
                <a:cs typeface="Arial"/>
              </a:rPr>
              <a:t>t</a:t>
            </a:r>
            <a:r>
              <a:rPr sz="2400" i="1" dirty="0">
                <a:cs typeface="Arial"/>
              </a:rPr>
              <a:t>he fi</a:t>
            </a:r>
            <a:r>
              <a:rPr sz="2400" i="1" spc="-10" dirty="0">
                <a:cs typeface="Arial"/>
              </a:rPr>
              <a:t>r</a:t>
            </a:r>
            <a:r>
              <a:rPr sz="2400" i="1" dirty="0">
                <a:cs typeface="Arial"/>
              </a:rPr>
              <a:t>st </a:t>
            </a:r>
            <a:r>
              <a:rPr sz="2400" i="1" dirty="0" smtClean="0">
                <a:cs typeface="Arial"/>
              </a:rPr>
              <a:t> </a:t>
            </a:r>
            <a:r>
              <a:rPr sz="2400" i="1" dirty="0">
                <a:cs typeface="Arial"/>
              </a:rPr>
              <a:t>f</a:t>
            </a:r>
            <a:r>
              <a:rPr sz="2400" i="1" spc="5" dirty="0">
                <a:cs typeface="Arial"/>
              </a:rPr>
              <a:t>e</a:t>
            </a:r>
            <a:r>
              <a:rPr sz="2400" i="1" dirty="0">
                <a:cs typeface="Arial"/>
              </a:rPr>
              <a:t>w words </a:t>
            </a:r>
            <a:r>
              <a:rPr sz="2400" i="1" spc="-5" dirty="0">
                <a:cs typeface="Arial"/>
              </a:rPr>
              <a:t>o</a:t>
            </a:r>
            <a:r>
              <a:rPr sz="2400" i="1" dirty="0">
                <a:cs typeface="Arial"/>
              </a:rPr>
              <a:t>f t</a:t>
            </a:r>
            <a:r>
              <a:rPr sz="2400" i="1" spc="-5" dirty="0">
                <a:cs typeface="Arial"/>
              </a:rPr>
              <a:t>h</a:t>
            </a:r>
            <a:r>
              <a:rPr sz="2400" i="1" dirty="0">
                <a:cs typeface="Arial"/>
              </a:rPr>
              <a:t>e </a:t>
            </a:r>
            <a:r>
              <a:rPr sz="2400" i="1" spc="5" dirty="0">
                <a:cs typeface="Arial"/>
              </a:rPr>
              <a:t>a</a:t>
            </a:r>
            <a:r>
              <a:rPr sz="2400" i="1" dirty="0">
                <a:cs typeface="Arial"/>
              </a:rPr>
              <a:t>rt</a:t>
            </a:r>
            <a:r>
              <a:rPr sz="2400" i="1" spc="-5" dirty="0">
                <a:cs typeface="Arial"/>
              </a:rPr>
              <a:t>i</a:t>
            </a:r>
            <a:r>
              <a:rPr sz="2400" i="1" dirty="0">
                <a:cs typeface="Arial"/>
              </a:rPr>
              <a:t>cle</a:t>
            </a:r>
            <a:r>
              <a:rPr sz="2400" i="1" spc="-10" dirty="0">
                <a:cs typeface="Arial"/>
              </a:rPr>
              <a:t> </a:t>
            </a:r>
            <a:r>
              <a:rPr sz="2400" i="1" dirty="0">
                <a:cs typeface="Arial"/>
              </a:rPr>
              <a:t>title as </a:t>
            </a:r>
            <a:r>
              <a:rPr sz="2400" i="1" spc="-10" dirty="0">
                <a:cs typeface="Arial"/>
              </a:rPr>
              <a:t>s</a:t>
            </a:r>
            <a:r>
              <a:rPr sz="2400" i="1" dirty="0">
                <a:cs typeface="Arial"/>
              </a:rPr>
              <a:t>e</a:t>
            </a:r>
            <a:r>
              <a:rPr sz="2400" i="1" spc="-10" dirty="0">
                <a:cs typeface="Arial"/>
              </a:rPr>
              <a:t>e</a:t>
            </a:r>
            <a:r>
              <a:rPr sz="2400" i="1" dirty="0">
                <a:cs typeface="Arial"/>
              </a:rPr>
              <a:t>n </a:t>
            </a:r>
            <a:r>
              <a:rPr sz="2400" i="1" spc="-5" dirty="0">
                <a:cs typeface="Arial"/>
              </a:rPr>
              <a:t>a</a:t>
            </a:r>
            <a:r>
              <a:rPr sz="2400" i="1" dirty="0">
                <a:cs typeface="Arial"/>
              </a:rPr>
              <a:t>bove</a:t>
            </a:r>
            <a:r>
              <a:rPr sz="2400" i="1" spc="-10" dirty="0">
                <a:cs typeface="Arial"/>
              </a:rPr>
              <a:t> </a:t>
            </a:r>
            <a:r>
              <a:rPr sz="2400" i="1" spc="5" dirty="0">
                <a:cs typeface="Arial"/>
              </a:rPr>
              <a:t>w</a:t>
            </a:r>
            <a:r>
              <a:rPr sz="2400" i="1" dirty="0">
                <a:cs typeface="Arial"/>
              </a:rPr>
              <a:t>i</a:t>
            </a:r>
            <a:r>
              <a:rPr sz="2400" i="1" spc="-15" dirty="0">
                <a:cs typeface="Arial"/>
              </a:rPr>
              <a:t>t</a:t>
            </a:r>
            <a:r>
              <a:rPr sz="2400" i="1" dirty="0">
                <a:cs typeface="Arial"/>
              </a:rPr>
              <a:t>h “S</a:t>
            </a:r>
            <a:r>
              <a:rPr sz="2400" i="1" spc="5" dirty="0">
                <a:cs typeface="Arial"/>
              </a:rPr>
              <a:t>o</a:t>
            </a:r>
            <a:r>
              <a:rPr sz="2400" i="1" dirty="0">
                <a:cs typeface="Arial"/>
              </a:rPr>
              <a:t>urces</a:t>
            </a:r>
            <a:r>
              <a:rPr sz="2400" i="1" spc="-15" dirty="0">
                <a:cs typeface="Arial"/>
              </a:rPr>
              <a:t> </a:t>
            </a:r>
            <a:r>
              <a:rPr sz="2400" i="1" dirty="0">
                <a:cs typeface="Arial"/>
              </a:rPr>
              <a:t>cit</a:t>
            </a:r>
            <a:r>
              <a:rPr sz="2400" i="1" spc="5" dirty="0">
                <a:cs typeface="Arial"/>
              </a:rPr>
              <a:t>e</a:t>
            </a:r>
            <a:r>
              <a:rPr sz="2400" i="1" dirty="0">
                <a:cs typeface="Arial"/>
              </a:rPr>
              <a:t>d</a:t>
            </a:r>
            <a:r>
              <a:rPr sz="2400" i="1" spc="-20" dirty="0">
                <a:cs typeface="Arial"/>
              </a:rPr>
              <a:t>”</a:t>
            </a:r>
            <a:r>
              <a:rPr sz="2400" i="1" dirty="0">
                <a:cs typeface="Arial"/>
              </a:rPr>
              <a:t>.</a:t>
            </a:r>
            <a:r>
              <a:rPr sz="2400" i="1" spc="30" dirty="0">
                <a:cs typeface="Arial"/>
              </a:rPr>
              <a:t> </a:t>
            </a:r>
            <a:r>
              <a:rPr sz="2400" i="1" dirty="0">
                <a:cs typeface="Arial"/>
              </a:rPr>
              <a:t>Y</a:t>
            </a:r>
            <a:r>
              <a:rPr sz="2400" i="1" spc="-10" dirty="0">
                <a:cs typeface="Arial"/>
              </a:rPr>
              <a:t>o</a:t>
            </a:r>
            <a:r>
              <a:rPr sz="2400" i="1" dirty="0">
                <a:cs typeface="Arial"/>
              </a:rPr>
              <a:t>u</a:t>
            </a:r>
            <a:r>
              <a:rPr sz="2400" i="1" spc="-10" dirty="0">
                <a:cs typeface="Arial"/>
              </a:rPr>
              <a:t> </a:t>
            </a:r>
            <a:r>
              <a:rPr sz="2400" i="1" spc="5" dirty="0">
                <a:cs typeface="Arial"/>
              </a:rPr>
              <a:t>w</a:t>
            </a:r>
            <a:r>
              <a:rPr sz="2400" i="1" dirty="0">
                <a:cs typeface="Arial"/>
              </a:rPr>
              <a:t>i</a:t>
            </a:r>
            <a:r>
              <a:rPr sz="2400" i="1" spc="-5" dirty="0">
                <a:cs typeface="Arial"/>
              </a:rPr>
              <a:t>l</a:t>
            </a:r>
            <a:r>
              <a:rPr sz="2400" i="1" dirty="0">
                <a:cs typeface="Arial"/>
              </a:rPr>
              <a:t>l also u</a:t>
            </a:r>
            <a:r>
              <a:rPr sz="2400" i="1" spc="-15" dirty="0">
                <a:cs typeface="Arial"/>
              </a:rPr>
              <a:t>s</a:t>
            </a:r>
            <a:r>
              <a:rPr sz="2400" i="1" dirty="0">
                <a:cs typeface="Arial"/>
              </a:rPr>
              <a:t>e </a:t>
            </a:r>
            <a:r>
              <a:rPr sz="2400" i="1" spc="-10" dirty="0">
                <a:cs typeface="Arial"/>
              </a:rPr>
              <a:t>t</a:t>
            </a:r>
            <a:r>
              <a:rPr sz="2400" i="1" dirty="0">
                <a:cs typeface="Arial"/>
              </a:rPr>
              <a:t>hese</a:t>
            </a:r>
            <a:r>
              <a:rPr sz="2400" i="1" spc="-10" dirty="0">
                <a:cs typeface="Arial"/>
              </a:rPr>
              <a:t> </a:t>
            </a:r>
            <a:r>
              <a:rPr sz="2400" i="1" dirty="0">
                <a:cs typeface="Arial"/>
              </a:rPr>
              <a:t>fi</a:t>
            </a:r>
            <a:r>
              <a:rPr sz="2400" i="1" spc="-10" dirty="0">
                <a:cs typeface="Arial"/>
              </a:rPr>
              <a:t>r</a:t>
            </a:r>
            <a:r>
              <a:rPr sz="2400" i="1" dirty="0">
                <a:cs typeface="Arial"/>
              </a:rPr>
              <a:t>st</a:t>
            </a:r>
            <a:r>
              <a:rPr sz="2400" i="1" spc="-10" dirty="0">
                <a:cs typeface="Arial"/>
              </a:rPr>
              <a:t> </a:t>
            </a:r>
            <a:r>
              <a:rPr sz="2400" i="1" spc="10" dirty="0">
                <a:cs typeface="Arial"/>
              </a:rPr>
              <a:t>w</a:t>
            </a:r>
            <a:r>
              <a:rPr sz="2400" i="1" dirty="0">
                <a:cs typeface="Arial"/>
              </a:rPr>
              <a:t>ords</a:t>
            </a:r>
            <a:r>
              <a:rPr sz="2400" i="1" spc="-15" dirty="0">
                <a:cs typeface="Arial"/>
              </a:rPr>
              <a:t> </a:t>
            </a:r>
            <a:r>
              <a:rPr sz="2400" i="1" dirty="0">
                <a:cs typeface="Arial"/>
              </a:rPr>
              <a:t>in </a:t>
            </a:r>
            <a:r>
              <a:rPr sz="2400" i="1" spc="5" dirty="0">
                <a:cs typeface="Arial"/>
              </a:rPr>
              <a:t>p</a:t>
            </a:r>
            <a:r>
              <a:rPr sz="2400" i="1" spc="-15" dirty="0">
                <a:cs typeface="Arial"/>
              </a:rPr>
              <a:t>l</a:t>
            </a:r>
            <a:r>
              <a:rPr sz="2400" i="1" dirty="0">
                <a:cs typeface="Arial"/>
              </a:rPr>
              <a:t>ace of t</a:t>
            </a:r>
            <a:r>
              <a:rPr sz="2400" i="1" spc="-5" dirty="0">
                <a:cs typeface="Arial"/>
              </a:rPr>
              <a:t>h</a:t>
            </a:r>
            <a:r>
              <a:rPr sz="2400" i="1" dirty="0">
                <a:cs typeface="Arial"/>
              </a:rPr>
              <a:t>e </a:t>
            </a:r>
            <a:r>
              <a:rPr sz="2400" i="1" spc="-5" dirty="0">
                <a:cs typeface="Arial"/>
              </a:rPr>
              <a:t>a</a:t>
            </a:r>
            <a:r>
              <a:rPr sz="2400" i="1" dirty="0">
                <a:cs typeface="Arial"/>
              </a:rPr>
              <a:t>ut</a:t>
            </a:r>
            <a:r>
              <a:rPr sz="2400" i="1" spc="-5" dirty="0">
                <a:cs typeface="Arial"/>
              </a:rPr>
              <a:t>h</a:t>
            </a:r>
            <a:r>
              <a:rPr sz="2400" i="1" dirty="0">
                <a:cs typeface="Arial"/>
              </a:rPr>
              <a:t>or na</a:t>
            </a:r>
            <a:r>
              <a:rPr sz="2400" i="1" spc="-20" dirty="0">
                <a:cs typeface="Arial"/>
              </a:rPr>
              <a:t>m</a:t>
            </a:r>
            <a:r>
              <a:rPr sz="2400" i="1" dirty="0">
                <a:cs typeface="Arial"/>
              </a:rPr>
              <a:t>e(s)</a:t>
            </a:r>
            <a:r>
              <a:rPr sz="2400" i="1" spc="-10" dirty="0">
                <a:cs typeface="Arial"/>
              </a:rPr>
              <a:t> </a:t>
            </a:r>
            <a:r>
              <a:rPr sz="2400" i="1" dirty="0">
                <a:cs typeface="Arial"/>
              </a:rPr>
              <a:t>for your </a:t>
            </a:r>
            <a:r>
              <a:rPr sz="2400" i="1" spc="-5" dirty="0">
                <a:cs typeface="Arial"/>
              </a:rPr>
              <a:t>r</a:t>
            </a:r>
            <a:r>
              <a:rPr sz="2400" i="1" dirty="0">
                <a:cs typeface="Arial"/>
              </a:rPr>
              <a:t>e</a:t>
            </a:r>
            <a:r>
              <a:rPr sz="2400" i="1" spc="-10" dirty="0">
                <a:cs typeface="Arial"/>
              </a:rPr>
              <a:t>f</a:t>
            </a:r>
            <a:r>
              <a:rPr sz="2400" i="1" dirty="0">
                <a:cs typeface="Arial"/>
              </a:rPr>
              <a:t>erence</a:t>
            </a:r>
            <a:r>
              <a:rPr sz="2400" i="1" spc="-10" dirty="0">
                <a:cs typeface="Arial"/>
              </a:rPr>
              <a:t> </a:t>
            </a:r>
            <a:r>
              <a:rPr sz="2400" i="1" spc="5" dirty="0">
                <a:cs typeface="Arial"/>
              </a:rPr>
              <a:t>a</a:t>
            </a:r>
            <a:r>
              <a:rPr sz="2400" i="1" dirty="0">
                <a:cs typeface="Arial"/>
              </a:rPr>
              <a:t>s</a:t>
            </a:r>
            <a:r>
              <a:rPr sz="2400" i="1" spc="-10" dirty="0">
                <a:cs typeface="Arial"/>
              </a:rPr>
              <a:t> </a:t>
            </a:r>
            <a:r>
              <a:rPr sz="2400" i="1" dirty="0">
                <a:cs typeface="Arial"/>
              </a:rPr>
              <a:t>well as s</a:t>
            </a:r>
            <a:r>
              <a:rPr sz="2400" i="1" spc="-5" dirty="0">
                <a:cs typeface="Arial"/>
              </a:rPr>
              <a:t>e</a:t>
            </a:r>
            <a:r>
              <a:rPr sz="2400" i="1" dirty="0">
                <a:cs typeface="Arial"/>
              </a:rPr>
              <a:t>en </a:t>
            </a:r>
            <a:r>
              <a:rPr sz="2400" i="1" spc="-5" dirty="0">
                <a:cs typeface="Arial"/>
              </a:rPr>
              <a:t>b</a:t>
            </a:r>
            <a:r>
              <a:rPr sz="2400" i="1" dirty="0">
                <a:cs typeface="Arial"/>
              </a:rPr>
              <a:t>el</a:t>
            </a:r>
            <a:r>
              <a:rPr sz="2400" i="1" spc="-10" dirty="0">
                <a:cs typeface="Arial"/>
              </a:rPr>
              <a:t>o</a:t>
            </a:r>
            <a:r>
              <a:rPr sz="2400" i="1" spc="5" dirty="0">
                <a:cs typeface="Arial"/>
              </a:rPr>
              <a:t>w</a:t>
            </a:r>
            <a:r>
              <a:rPr sz="2400" i="1" dirty="0">
                <a:cs typeface="Arial"/>
              </a:rPr>
              <a:t>.</a:t>
            </a:r>
            <a:endParaRPr sz="2400" dirty="0">
              <a:cs typeface="Arial"/>
            </a:endParaRPr>
          </a:p>
          <a:p>
            <a:pPr>
              <a:lnSpc>
                <a:spcPct val="100000"/>
              </a:lnSpc>
              <a:spcBef>
                <a:spcPts val="16"/>
              </a:spcBef>
            </a:pPr>
            <a:endParaRPr sz="2400" dirty="0">
              <a:cs typeface="Times New Roman"/>
            </a:endParaRPr>
          </a:p>
          <a:p>
            <a:pPr marL="541655" algn="ctr">
              <a:lnSpc>
                <a:spcPct val="100000"/>
              </a:lnSpc>
            </a:pPr>
            <a:r>
              <a:rPr sz="2400" i="1" spc="-40" dirty="0">
                <a:cs typeface="Calibri"/>
              </a:rPr>
              <a:t>R</a:t>
            </a:r>
            <a:r>
              <a:rPr sz="2400" i="1" spc="-30" dirty="0">
                <a:cs typeface="Calibri"/>
              </a:rPr>
              <a:t>e</a:t>
            </a:r>
            <a:r>
              <a:rPr sz="2400" i="1" spc="-25" dirty="0">
                <a:cs typeface="Calibri"/>
              </a:rPr>
              <a:t>f</a:t>
            </a:r>
            <a:r>
              <a:rPr sz="2400" i="1" spc="-20" dirty="0">
                <a:cs typeface="Calibri"/>
              </a:rPr>
              <a:t>e</a:t>
            </a:r>
            <a:r>
              <a:rPr sz="2400" i="1" spc="-40" dirty="0">
                <a:cs typeface="Calibri"/>
              </a:rPr>
              <a:t>r</a:t>
            </a:r>
            <a:r>
              <a:rPr sz="2400" i="1" spc="-30" dirty="0">
                <a:cs typeface="Calibri"/>
              </a:rPr>
              <a:t>e</a:t>
            </a:r>
            <a:r>
              <a:rPr sz="2400" i="1" spc="-15" dirty="0">
                <a:cs typeface="Calibri"/>
              </a:rPr>
              <a:t>n</a:t>
            </a:r>
            <a:r>
              <a:rPr sz="2400" i="1" spc="-30" dirty="0">
                <a:cs typeface="Calibri"/>
              </a:rPr>
              <a:t>ce</a:t>
            </a:r>
            <a:r>
              <a:rPr sz="2400" i="1" dirty="0">
                <a:cs typeface="Calibri"/>
              </a:rPr>
              <a:t>s</a:t>
            </a:r>
            <a:endParaRPr sz="2400" dirty="0">
              <a:cs typeface="Calibri"/>
            </a:endParaRPr>
          </a:p>
          <a:p>
            <a:pPr marL="469900" marR="789305" indent="-457834">
              <a:lnSpc>
                <a:spcPct val="203500"/>
              </a:lnSpc>
              <a:spcBef>
                <a:spcPts val="5"/>
              </a:spcBef>
            </a:pPr>
            <a:r>
              <a:rPr sz="2400" spc="-25" dirty="0">
                <a:cs typeface="Calibri"/>
              </a:rPr>
              <a:t>S</a:t>
            </a:r>
            <a:r>
              <a:rPr sz="2400" spc="-30" dirty="0">
                <a:cs typeface="Calibri"/>
              </a:rPr>
              <a:t>o</a:t>
            </a:r>
            <a:r>
              <a:rPr sz="2400" spc="-25" dirty="0">
                <a:cs typeface="Calibri"/>
              </a:rPr>
              <a:t>u</a:t>
            </a:r>
            <a:r>
              <a:rPr sz="2400" spc="-30" dirty="0">
                <a:cs typeface="Calibri"/>
              </a:rPr>
              <a:t>r</a:t>
            </a:r>
            <a:r>
              <a:rPr sz="2400" spc="-40" dirty="0">
                <a:cs typeface="Calibri"/>
              </a:rPr>
              <a:t>c</a:t>
            </a:r>
            <a:r>
              <a:rPr sz="2400" spc="-30" dirty="0">
                <a:cs typeface="Calibri"/>
              </a:rPr>
              <a:t>e</a:t>
            </a:r>
            <a:r>
              <a:rPr sz="2400" dirty="0">
                <a:cs typeface="Calibri"/>
              </a:rPr>
              <a:t>s</a:t>
            </a:r>
            <a:r>
              <a:rPr sz="2400" spc="-35" dirty="0">
                <a:cs typeface="Calibri"/>
              </a:rPr>
              <a:t> </a:t>
            </a:r>
            <a:r>
              <a:rPr sz="2400" spc="-30" dirty="0">
                <a:cs typeface="Calibri"/>
              </a:rPr>
              <a:t>c</a:t>
            </a:r>
            <a:r>
              <a:rPr sz="2400" spc="-20" dirty="0">
                <a:cs typeface="Calibri"/>
              </a:rPr>
              <a:t>i</a:t>
            </a:r>
            <a:r>
              <a:rPr sz="2400" spc="-40" dirty="0">
                <a:cs typeface="Calibri"/>
              </a:rPr>
              <a:t>t</a:t>
            </a:r>
            <a:r>
              <a:rPr sz="2400" spc="-30" dirty="0">
                <a:cs typeface="Calibri"/>
              </a:rPr>
              <a:t>e</a:t>
            </a:r>
            <a:r>
              <a:rPr sz="2400" dirty="0">
                <a:cs typeface="Calibri"/>
              </a:rPr>
              <a:t>d</a:t>
            </a:r>
            <a:r>
              <a:rPr sz="2400" spc="-35" dirty="0">
                <a:cs typeface="Calibri"/>
              </a:rPr>
              <a:t> </a:t>
            </a:r>
            <a:r>
              <a:rPr sz="2400" spc="-40" dirty="0">
                <a:cs typeface="Calibri"/>
              </a:rPr>
              <a:t>c</a:t>
            </a:r>
            <a:r>
              <a:rPr sz="2400" spc="-15" dirty="0">
                <a:cs typeface="Calibri"/>
              </a:rPr>
              <a:t>o</a:t>
            </a:r>
            <a:r>
              <a:rPr sz="2400" spc="-25" dirty="0">
                <a:cs typeface="Calibri"/>
              </a:rPr>
              <a:t>n</a:t>
            </a:r>
            <a:r>
              <a:rPr sz="2400" spc="-40" dirty="0">
                <a:cs typeface="Calibri"/>
              </a:rPr>
              <a:t>c</a:t>
            </a:r>
            <a:r>
              <a:rPr sz="2400" spc="-20" dirty="0">
                <a:cs typeface="Calibri"/>
              </a:rPr>
              <a:t>e</a:t>
            </a:r>
            <a:r>
              <a:rPr sz="2400" spc="-40" dirty="0">
                <a:cs typeface="Calibri"/>
              </a:rPr>
              <a:t>r</a:t>
            </a:r>
            <a:r>
              <a:rPr sz="2400" spc="-25" dirty="0">
                <a:cs typeface="Calibri"/>
              </a:rPr>
              <a:t>n</a:t>
            </a:r>
            <a:r>
              <a:rPr sz="2400" spc="-20" dirty="0">
                <a:cs typeface="Calibri"/>
              </a:rPr>
              <a:t>i</a:t>
            </a:r>
            <a:r>
              <a:rPr sz="2400" spc="-25" dirty="0">
                <a:cs typeface="Calibri"/>
              </a:rPr>
              <a:t>n</a:t>
            </a:r>
            <a:r>
              <a:rPr sz="2400" spc="-10" dirty="0">
                <a:cs typeface="Calibri"/>
              </a:rPr>
              <a:t>g</a:t>
            </a:r>
            <a:r>
              <a:rPr sz="2400" spc="-45" dirty="0">
                <a:cs typeface="Calibri"/>
              </a:rPr>
              <a:t> </a:t>
            </a:r>
            <a:r>
              <a:rPr sz="2400" spc="-30" dirty="0">
                <a:cs typeface="Calibri"/>
              </a:rPr>
              <a:t>wri</a:t>
            </a:r>
            <a:r>
              <a:rPr sz="2400" spc="-25" dirty="0">
                <a:cs typeface="Calibri"/>
              </a:rPr>
              <a:t>t</a:t>
            </a:r>
            <a:r>
              <a:rPr sz="2400" spc="-30" dirty="0">
                <a:cs typeface="Calibri"/>
              </a:rPr>
              <a:t>i</a:t>
            </a:r>
            <a:r>
              <a:rPr sz="2400" spc="-25" dirty="0">
                <a:cs typeface="Calibri"/>
              </a:rPr>
              <a:t>n</a:t>
            </a:r>
            <a:r>
              <a:rPr sz="2400" spc="-30" dirty="0">
                <a:cs typeface="Calibri"/>
              </a:rPr>
              <a:t>g</a:t>
            </a:r>
            <a:r>
              <a:rPr sz="2400" dirty="0">
                <a:cs typeface="Calibri"/>
              </a:rPr>
              <a:t>.</a:t>
            </a:r>
            <a:r>
              <a:rPr sz="2400" spc="-35" dirty="0">
                <a:cs typeface="Calibri"/>
              </a:rPr>
              <a:t> </a:t>
            </a:r>
            <a:r>
              <a:rPr sz="2400" spc="-30" dirty="0">
                <a:cs typeface="Calibri"/>
              </a:rPr>
              <a:t>(</a:t>
            </a:r>
            <a:r>
              <a:rPr sz="2400" spc="-25" dirty="0">
                <a:cs typeface="Calibri"/>
              </a:rPr>
              <a:t>2</a:t>
            </a:r>
            <a:r>
              <a:rPr sz="2400" spc="-35" dirty="0">
                <a:cs typeface="Calibri"/>
              </a:rPr>
              <a:t>0</a:t>
            </a:r>
            <a:r>
              <a:rPr sz="2400" spc="-25" dirty="0">
                <a:cs typeface="Calibri"/>
              </a:rPr>
              <a:t>0</a:t>
            </a:r>
            <a:r>
              <a:rPr sz="2400" spc="-35" dirty="0">
                <a:cs typeface="Calibri"/>
              </a:rPr>
              <a:t>2</a:t>
            </a:r>
            <a:r>
              <a:rPr sz="2400" spc="-20" dirty="0">
                <a:cs typeface="Calibri"/>
              </a:rPr>
              <a:t>)</a:t>
            </a:r>
            <a:r>
              <a:rPr sz="2400" dirty="0">
                <a:cs typeface="Calibri"/>
              </a:rPr>
              <a:t>.</a:t>
            </a:r>
            <a:r>
              <a:rPr sz="2400" spc="-35" dirty="0">
                <a:cs typeface="Calibri"/>
              </a:rPr>
              <a:t> </a:t>
            </a:r>
            <a:r>
              <a:rPr sz="2400" spc="-40" dirty="0">
                <a:cs typeface="Calibri"/>
              </a:rPr>
              <a:t>R</a:t>
            </a:r>
            <a:r>
              <a:rPr sz="2400" spc="-30" dirty="0">
                <a:cs typeface="Calibri"/>
              </a:rPr>
              <a:t>e</a:t>
            </a:r>
            <a:r>
              <a:rPr sz="2400" spc="-25" dirty="0">
                <a:cs typeface="Calibri"/>
              </a:rPr>
              <a:t>t</a:t>
            </a:r>
            <a:r>
              <a:rPr sz="2400" spc="-30" dirty="0">
                <a:cs typeface="Calibri"/>
              </a:rPr>
              <a:t>rie</a:t>
            </a:r>
            <a:r>
              <a:rPr sz="2400" spc="-35" dirty="0">
                <a:cs typeface="Calibri"/>
              </a:rPr>
              <a:t>v</a:t>
            </a:r>
            <a:r>
              <a:rPr sz="2400" spc="-20" dirty="0">
                <a:cs typeface="Calibri"/>
              </a:rPr>
              <a:t>e</a:t>
            </a:r>
            <a:r>
              <a:rPr sz="2400" dirty="0">
                <a:cs typeface="Calibri"/>
              </a:rPr>
              <a:t>d</a:t>
            </a:r>
            <a:r>
              <a:rPr sz="2400" spc="-50" dirty="0">
                <a:cs typeface="Calibri"/>
              </a:rPr>
              <a:t> </a:t>
            </a:r>
            <a:r>
              <a:rPr sz="2400" spc="-40" dirty="0">
                <a:cs typeface="Calibri"/>
              </a:rPr>
              <a:t>A</a:t>
            </a:r>
            <a:r>
              <a:rPr sz="2400" spc="-25" dirty="0">
                <a:cs typeface="Calibri"/>
              </a:rPr>
              <a:t>p</a:t>
            </a:r>
            <a:r>
              <a:rPr sz="2400" spc="-30" dirty="0">
                <a:cs typeface="Calibri"/>
              </a:rPr>
              <a:t>r</a:t>
            </a:r>
            <a:r>
              <a:rPr sz="2400" spc="-20" dirty="0">
                <a:cs typeface="Calibri"/>
              </a:rPr>
              <a:t>i</a:t>
            </a:r>
            <a:r>
              <a:rPr sz="2400" dirty="0">
                <a:cs typeface="Calibri"/>
              </a:rPr>
              <a:t>l</a:t>
            </a:r>
            <a:r>
              <a:rPr sz="2400" spc="-55" dirty="0">
                <a:cs typeface="Calibri"/>
              </a:rPr>
              <a:t> </a:t>
            </a:r>
            <a:r>
              <a:rPr sz="2400" spc="-25" dirty="0">
                <a:cs typeface="Calibri"/>
              </a:rPr>
              <a:t>21</a:t>
            </a:r>
            <a:r>
              <a:rPr sz="2400" spc="-5" dirty="0">
                <a:cs typeface="Calibri"/>
              </a:rPr>
              <a:t>,</a:t>
            </a:r>
            <a:r>
              <a:rPr sz="2400" spc="-55" dirty="0">
                <a:cs typeface="Calibri"/>
              </a:rPr>
              <a:t> </a:t>
            </a:r>
            <a:r>
              <a:rPr sz="2400" spc="-25" dirty="0">
                <a:cs typeface="Calibri"/>
              </a:rPr>
              <a:t>2</a:t>
            </a:r>
            <a:r>
              <a:rPr sz="2400" spc="-35" dirty="0">
                <a:cs typeface="Calibri"/>
              </a:rPr>
              <a:t>00</a:t>
            </a:r>
            <a:r>
              <a:rPr sz="2400" spc="-10" dirty="0">
                <a:cs typeface="Calibri"/>
              </a:rPr>
              <a:t>2</a:t>
            </a:r>
            <a:r>
              <a:rPr sz="2400" spc="-40" dirty="0">
                <a:cs typeface="Calibri"/>
              </a:rPr>
              <a:t> </a:t>
            </a:r>
            <a:r>
              <a:rPr sz="2400" spc="-10" dirty="0">
                <a:cs typeface="Calibri"/>
              </a:rPr>
              <a:t>f</a:t>
            </a:r>
            <a:r>
              <a:rPr sz="2400" spc="-40" dirty="0">
                <a:cs typeface="Calibri"/>
              </a:rPr>
              <a:t>r</a:t>
            </a:r>
            <a:r>
              <a:rPr sz="2400" spc="-30" dirty="0">
                <a:cs typeface="Calibri"/>
              </a:rPr>
              <a:t>o</a:t>
            </a:r>
            <a:r>
              <a:rPr sz="2400" spc="-15" dirty="0">
                <a:cs typeface="Calibri"/>
              </a:rPr>
              <a:t>m</a:t>
            </a:r>
            <a:r>
              <a:rPr sz="2400" spc="-5" dirty="0">
                <a:cs typeface="Calibri"/>
              </a:rPr>
              <a:t> </a:t>
            </a:r>
            <a:r>
              <a:rPr sz="2400" spc="-25" dirty="0">
                <a:cs typeface="Calibri"/>
              </a:rPr>
              <a:t>h</a:t>
            </a:r>
            <a:r>
              <a:rPr sz="2400" spc="-40" dirty="0">
                <a:cs typeface="Calibri"/>
              </a:rPr>
              <a:t>tt</a:t>
            </a:r>
            <a:r>
              <a:rPr sz="2400" spc="-10" dirty="0">
                <a:cs typeface="Calibri"/>
              </a:rPr>
              <a:t>p</a:t>
            </a:r>
            <a:r>
              <a:rPr sz="2400" spc="-35" dirty="0">
                <a:cs typeface="Calibri"/>
              </a:rPr>
              <a:t>:</a:t>
            </a:r>
            <a:r>
              <a:rPr sz="2400" spc="-25" dirty="0">
                <a:cs typeface="Calibri"/>
              </a:rPr>
              <a:t>/</a:t>
            </a:r>
            <a:r>
              <a:rPr sz="2400" spc="-10" dirty="0">
                <a:cs typeface="Calibri"/>
              </a:rPr>
              <a:t>/</a:t>
            </a:r>
            <a:r>
              <a:rPr sz="2400" spc="-30" dirty="0">
                <a:cs typeface="Calibri"/>
              </a:rPr>
              <a:t>w</a:t>
            </a:r>
            <a:r>
              <a:rPr sz="2400" spc="-45" dirty="0">
                <a:cs typeface="Calibri"/>
              </a:rPr>
              <a:t>ww</a:t>
            </a:r>
            <a:r>
              <a:rPr sz="2400" spc="-10" dirty="0">
                <a:cs typeface="Calibri"/>
              </a:rPr>
              <a:t>.</a:t>
            </a:r>
            <a:r>
              <a:rPr sz="2400" spc="-25" dirty="0">
                <a:cs typeface="Calibri"/>
              </a:rPr>
              <a:t>n</a:t>
            </a:r>
            <a:r>
              <a:rPr sz="2400" spc="-30" dirty="0">
                <a:cs typeface="Calibri"/>
              </a:rPr>
              <a:t>ew</a:t>
            </a:r>
            <a:r>
              <a:rPr sz="2400" spc="-20" dirty="0">
                <a:cs typeface="Calibri"/>
              </a:rPr>
              <a:t>s</a:t>
            </a:r>
            <a:r>
              <a:rPr sz="2400" spc="-40" dirty="0">
                <a:cs typeface="Calibri"/>
              </a:rPr>
              <a:t>m</a:t>
            </a:r>
            <a:r>
              <a:rPr sz="2400" spc="-25" dirty="0">
                <a:cs typeface="Calibri"/>
              </a:rPr>
              <a:t>a</a:t>
            </a:r>
            <a:r>
              <a:rPr sz="2400" spc="-30" dirty="0">
                <a:cs typeface="Calibri"/>
              </a:rPr>
              <a:t>g</a:t>
            </a:r>
            <a:r>
              <a:rPr sz="2400" spc="-25" dirty="0">
                <a:cs typeface="Calibri"/>
              </a:rPr>
              <a:t>a</a:t>
            </a:r>
            <a:r>
              <a:rPr sz="2400" spc="-15" dirty="0">
                <a:cs typeface="Calibri"/>
              </a:rPr>
              <a:t>z</a:t>
            </a:r>
            <a:r>
              <a:rPr sz="2400" spc="-30" dirty="0">
                <a:cs typeface="Calibri"/>
              </a:rPr>
              <a:t>i</a:t>
            </a:r>
            <a:r>
              <a:rPr sz="2400" spc="-25" dirty="0">
                <a:cs typeface="Calibri"/>
              </a:rPr>
              <a:t>n</a:t>
            </a:r>
            <a:r>
              <a:rPr sz="2400" spc="-20" dirty="0">
                <a:cs typeface="Calibri"/>
              </a:rPr>
              <a:t>e</a:t>
            </a:r>
            <a:r>
              <a:rPr sz="2400" spc="-45" dirty="0">
                <a:cs typeface="Calibri"/>
              </a:rPr>
              <a:t>w</a:t>
            </a:r>
            <a:r>
              <a:rPr sz="2400" spc="-30" dirty="0">
                <a:cs typeface="Calibri"/>
              </a:rPr>
              <a:t>r</a:t>
            </a:r>
            <a:r>
              <a:rPr sz="2400" spc="-20" dirty="0">
                <a:cs typeface="Calibri"/>
              </a:rPr>
              <a:t>i</a:t>
            </a:r>
            <a:r>
              <a:rPr sz="2400" spc="-40" dirty="0">
                <a:cs typeface="Calibri"/>
              </a:rPr>
              <a:t>t</a:t>
            </a:r>
            <a:r>
              <a:rPr sz="2400" spc="-30" dirty="0">
                <a:cs typeface="Calibri"/>
              </a:rPr>
              <a:t>i</a:t>
            </a:r>
            <a:r>
              <a:rPr sz="2400" spc="-10" dirty="0">
                <a:cs typeface="Calibri"/>
              </a:rPr>
              <a:t>n</a:t>
            </a:r>
            <a:r>
              <a:rPr sz="2400" spc="-30" dirty="0">
                <a:cs typeface="Calibri"/>
              </a:rPr>
              <a:t>g</a:t>
            </a:r>
            <a:r>
              <a:rPr sz="2400" spc="-25" dirty="0">
                <a:cs typeface="Calibri"/>
              </a:rPr>
              <a:t>.</a:t>
            </a:r>
            <a:r>
              <a:rPr sz="2400" spc="-40" dirty="0">
                <a:cs typeface="Calibri"/>
              </a:rPr>
              <a:t>c</a:t>
            </a:r>
            <a:r>
              <a:rPr sz="2400" spc="-15" dirty="0">
                <a:cs typeface="Calibri"/>
              </a:rPr>
              <a:t>om</a:t>
            </a:r>
            <a:endParaRPr sz="2400" dirty="0">
              <a:cs typeface="Calibri"/>
            </a:endParaRPr>
          </a:p>
          <a:p>
            <a:pPr marL="12700" marR="359410">
              <a:lnSpc>
                <a:spcPts val="1380"/>
              </a:lnSpc>
              <a:spcBef>
                <a:spcPts val="1445"/>
              </a:spcBef>
            </a:pPr>
            <a:r>
              <a:rPr sz="2400" spc="-15" dirty="0" smtClean="0">
                <a:solidFill>
                  <a:srgbClr val="0070C0"/>
                </a:solidFill>
                <a:cs typeface="Arial"/>
              </a:rPr>
              <a:t>N</a:t>
            </a:r>
            <a:r>
              <a:rPr sz="2400" spc="-10" dirty="0" smtClean="0">
                <a:solidFill>
                  <a:srgbClr val="0070C0"/>
                </a:solidFill>
                <a:cs typeface="Arial"/>
              </a:rPr>
              <a:t>ote</a:t>
            </a:r>
            <a:r>
              <a:rPr sz="2400" dirty="0">
                <a:solidFill>
                  <a:srgbClr val="0070C0"/>
                </a:solidFill>
                <a:cs typeface="Arial"/>
              </a:rPr>
              <a:t>:</a:t>
            </a:r>
            <a:r>
              <a:rPr sz="2400" spc="-20" dirty="0">
                <a:cs typeface="Arial"/>
              </a:rPr>
              <a:t> </a:t>
            </a:r>
            <a:r>
              <a:rPr sz="2400" i="1" spc="-15" dirty="0">
                <a:cs typeface="Arial"/>
              </a:rPr>
              <a:t>R</a:t>
            </a:r>
            <a:r>
              <a:rPr sz="2400" i="1" spc="-10" dirty="0">
                <a:cs typeface="Arial"/>
              </a:rPr>
              <a:t>e</a:t>
            </a:r>
            <a:r>
              <a:rPr sz="2400" i="1" spc="-5" dirty="0">
                <a:cs typeface="Arial"/>
              </a:rPr>
              <a:t>m</a:t>
            </a:r>
            <a:r>
              <a:rPr sz="2400" i="1" spc="-10" dirty="0">
                <a:cs typeface="Arial"/>
              </a:rPr>
              <a:t>e</a:t>
            </a:r>
            <a:r>
              <a:rPr sz="2400" i="1" spc="-5" dirty="0">
                <a:cs typeface="Arial"/>
              </a:rPr>
              <a:t>m</a:t>
            </a:r>
            <a:r>
              <a:rPr sz="2400" i="1" spc="-20" dirty="0">
                <a:cs typeface="Arial"/>
              </a:rPr>
              <a:t>b</a:t>
            </a:r>
            <a:r>
              <a:rPr sz="2400" i="1" spc="-10" dirty="0">
                <a:cs typeface="Arial"/>
              </a:rPr>
              <a:t>e</a:t>
            </a:r>
            <a:r>
              <a:rPr sz="2400" i="1" dirty="0">
                <a:cs typeface="Arial"/>
              </a:rPr>
              <a:t>r</a:t>
            </a:r>
            <a:r>
              <a:rPr sz="2400" i="1" spc="-30" dirty="0">
                <a:cs typeface="Arial"/>
              </a:rPr>
              <a:t> </a:t>
            </a:r>
            <a:r>
              <a:rPr sz="2400" i="1" spc="-10" dirty="0">
                <a:cs typeface="Arial"/>
              </a:rPr>
              <a:t>t</a:t>
            </a:r>
            <a:r>
              <a:rPr sz="2400" i="1" dirty="0">
                <a:cs typeface="Arial"/>
              </a:rPr>
              <a:t>o</a:t>
            </a:r>
            <a:r>
              <a:rPr sz="2400" i="1" spc="-20" dirty="0">
                <a:cs typeface="Arial"/>
              </a:rPr>
              <a:t> </a:t>
            </a:r>
            <a:r>
              <a:rPr sz="2400" i="1" spc="-10" dirty="0">
                <a:cs typeface="Arial"/>
              </a:rPr>
              <a:t>u</a:t>
            </a:r>
            <a:r>
              <a:rPr sz="2400" i="1" spc="-25" dirty="0">
                <a:cs typeface="Arial"/>
              </a:rPr>
              <a:t>s</a:t>
            </a:r>
            <a:r>
              <a:rPr sz="2400" i="1" dirty="0">
                <a:cs typeface="Arial"/>
              </a:rPr>
              <a:t>e</a:t>
            </a:r>
            <a:r>
              <a:rPr sz="2400" i="1" spc="-20" dirty="0">
                <a:cs typeface="Arial"/>
              </a:rPr>
              <a:t> </a:t>
            </a:r>
            <a:r>
              <a:rPr sz="2400" i="1" spc="-10" dirty="0">
                <a:cs typeface="Arial"/>
              </a:rPr>
              <a:t>th</a:t>
            </a:r>
            <a:r>
              <a:rPr sz="2400" i="1" dirty="0">
                <a:cs typeface="Arial"/>
              </a:rPr>
              <a:t>e</a:t>
            </a:r>
            <a:r>
              <a:rPr sz="2400" i="1" spc="-15" dirty="0">
                <a:cs typeface="Arial"/>
              </a:rPr>
              <a:t> UR</a:t>
            </a:r>
            <a:r>
              <a:rPr sz="2400" i="1" dirty="0">
                <a:cs typeface="Arial"/>
              </a:rPr>
              <a:t>L</a:t>
            </a:r>
            <a:r>
              <a:rPr sz="2400" i="1" spc="-20" dirty="0">
                <a:cs typeface="Arial"/>
              </a:rPr>
              <a:t> </a:t>
            </a:r>
            <a:r>
              <a:rPr sz="2400" i="1" spc="-10" dirty="0">
                <a:cs typeface="Arial"/>
              </a:rPr>
              <a:t>a</a:t>
            </a:r>
            <a:r>
              <a:rPr sz="2400" i="1" dirty="0">
                <a:cs typeface="Arial"/>
              </a:rPr>
              <a:t>t</a:t>
            </a:r>
            <a:r>
              <a:rPr sz="2400" i="1" spc="-20" dirty="0">
                <a:cs typeface="Arial"/>
              </a:rPr>
              <a:t> </a:t>
            </a:r>
            <a:r>
              <a:rPr sz="2400" i="1" spc="-10" dirty="0">
                <a:cs typeface="Arial"/>
              </a:rPr>
              <a:t>P</a:t>
            </a:r>
            <a:r>
              <a:rPr sz="2400" i="1" dirty="0">
                <a:cs typeface="Arial"/>
              </a:rPr>
              <a:t>G</a:t>
            </a:r>
            <a:r>
              <a:rPr sz="2400" i="1" spc="-20" dirty="0">
                <a:cs typeface="Arial"/>
              </a:rPr>
              <a:t> </a:t>
            </a:r>
            <a:r>
              <a:rPr sz="2400" i="1" spc="-15" dirty="0">
                <a:cs typeface="Arial"/>
              </a:rPr>
              <a:t>i</a:t>
            </a:r>
            <a:r>
              <a:rPr sz="2400" i="1" spc="-10" dirty="0">
                <a:cs typeface="Arial"/>
              </a:rPr>
              <a:t>n</a:t>
            </a:r>
            <a:r>
              <a:rPr sz="2400" i="1" spc="-15" dirty="0">
                <a:cs typeface="Arial"/>
              </a:rPr>
              <a:t>s</a:t>
            </a:r>
            <a:r>
              <a:rPr sz="2400" i="1" spc="-10" dirty="0">
                <a:cs typeface="Arial"/>
              </a:rPr>
              <a:t>te</a:t>
            </a:r>
            <a:r>
              <a:rPr sz="2400" i="1" spc="-20" dirty="0">
                <a:cs typeface="Arial"/>
              </a:rPr>
              <a:t>a</a:t>
            </a:r>
            <a:r>
              <a:rPr sz="2400" i="1" dirty="0">
                <a:cs typeface="Arial"/>
              </a:rPr>
              <a:t>d</a:t>
            </a:r>
            <a:r>
              <a:rPr sz="2400" i="1" spc="-20" dirty="0">
                <a:cs typeface="Arial"/>
              </a:rPr>
              <a:t> o</a:t>
            </a:r>
            <a:r>
              <a:rPr sz="2400" i="1" dirty="0">
                <a:cs typeface="Arial"/>
              </a:rPr>
              <a:t>f</a:t>
            </a:r>
            <a:r>
              <a:rPr sz="2400" i="1" spc="-10" dirty="0">
                <a:cs typeface="Arial"/>
              </a:rPr>
              <a:t> th</a:t>
            </a:r>
            <a:r>
              <a:rPr sz="2400" i="1" dirty="0">
                <a:cs typeface="Arial"/>
              </a:rPr>
              <a:t>e</a:t>
            </a:r>
            <a:r>
              <a:rPr sz="2400" i="1" spc="-20" dirty="0">
                <a:cs typeface="Arial"/>
              </a:rPr>
              <a:t> d</a:t>
            </a:r>
            <a:r>
              <a:rPr sz="2400" i="1" spc="-10" dirty="0">
                <a:cs typeface="Arial"/>
              </a:rPr>
              <a:t>o</a:t>
            </a:r>
            <a:r>
              <a:rPr sz="2400" i="1" spc="-15" dirty="0">
                <a:cs typeface="Arial"/>
              </a:rPr>
              <a:t>i</a:t>
            </a:r>
            <a:r>
              <a:rPr sz="2400" i="1" dirty="0">
                <a:cs typeface="Arial"/>
              </a:rPr>
              <a:t>,</a:t>
            </a:r>
            <a:r>
              <a:rPr sz="2400" i="1" spc="-20" dirty="0">
                <a:cs typeface="Arial"/>
              </a:rPr>
              <a:t> </a:t>
            </a:r>
            <a:r>
              <a:rPr sz="2400" i="1" spc="-10" dirty="0">
                <a:cs typeface="Arial"/>
              </a:rPr>
              <a:t>an</a:t>
            </a:r>
            <a:r>
              <a:rPr sz="2400" i="1" dirty="0">
                <a:cs typeface="Arial"/>
              </a:rPr>
              <a:t>d</a:t>
            </a:r>
            <a:r>
              <a:rPr sz="2400" i="1" spc="-20" dirty="0">
                <a:cs typeface="Arial"/>
              </a:rPr>
              <a:t> </a:t>
            </a:r>
            <a:endParaRPr lang="en-US" sz="2400" i="1" spc="-20" dirty="0" smtClean="0">
              <a:cs typeface="Arial"/>
            </a:endParaRPr>
          </a:p>
          <a:p>
            <a:pPr marL="12700" marR="359410">
              <a:lnSpc>
                <a:spcPts val="1380"/>
              </a:lnSpc>
              <a:spcBef>
                <a:spcPts val="1445"/>
              </a:spcBef>
            </a:pPr>
            <a:r>
              <a:rPr sz="2400" i="1" spc="-20" dirty="0" smtClean="0">
                <a:cs typeface="Arial"/>
              </a:rPr>
              <a:t>r</a:t>
            </a:r>
            <a:r>
              <a:rPr sz="2400" i="1" spc="-10" dirty="0" smtClean="0">
                <a:cs typeface="Arial"/>
              </a:rPr>
              <a:t>e</a:t>
            </a:r>
            <a:r>
              <a:rPr sz="2400" i="1" spc="-5" dirty="0" smtClean="0">
                <a:cs typeface="Arial"/>
              </a:rPr>
              <a:t>m</a:t>
            </a:r>
            <a:r>
              <a:rPr sz="2400" i="1" spc="-10" dirty="0" smtClean="0">
                <a:cs typeface="Arial"/>
              </a:rPr>
              <a:t>o</a:t>
            </a:r>
            <a:r>
              <a:rPr sz="2400" i="1" spc="-25" dirty="0" smtClean="0">
                <a:cs typeface="Arial"/>
              </a:rPr>
              <a:t>v</a:t>
            </a:r>
            <a:r>
              <a:rPr sz="2400" i="1" dirty="0" smtClean="0">
                <a:cs typeface="Arial"/>
              </a:rPr>
              <a:t>e</a:t>
            </a:r>
            <a:r>
              <a:rPr sz="2400" i="1" spc="-20" dirty="0" smtClean="0">
                <a:cs typeface="Arial"/>
              </a:rPr>
              <a:t> </a:t>
            </a:r>
            <a:r>
              <a:rPr sz="2400" i="1" spc="-10" dirty="0">
                <a:cs typeface="Arial"/>
              </a:rPr>
              <a:t>th</a:t>
            </a:r>
            <a:r>
              <a:rPr sz="2400" i="1" dirty="0">
                <a:cs typeface="Arial"/>
              </a:rPr>
              <a:t>e</a:t>
            </a:r>
            <a:r>
              <a:rPr sz="2400" i="1" spc="-20" dirty="0">
                <a:cs typeface="Arial"/>
              </a:rPr>
              <a:t> </a:t>
            </a:r>
            <a:r>
              <a:rPr sz="2400" i="1" spc="-10" dirty="0">
                <a:cs typeface="Arial"/>
              </a:rPr>
              <a:t>h</a:t>
            </a:r>
            <a:r>
              <a:rPr sz="2400" i="1" spc="-25" dirty="0">
                <a:cs typeface="Arial"/>
              </a:rPr>
              <a:t>y</a:t>
            </a:r>
            <a:r>
              <a:rPr sz="2400" i="1" spc="-10" dirty="0">
                <a:cs typeface="Arial"/>
              </a:rPr>
              <a:t>pe</a:t>
            </a:r>
            <a:r>
              <a:rPr sz="2400" i="1" spc="-20" dirty="0">
                <a:cs typeface="Arial"/>
              </a:rPr>
              <a:t>r</a:t>
            </a:r>
            <a:r>
              <a:rPr sz="2400" i="1" spc="-15" dirty="0">
                <a:cs typeface="Arial"/>
              </a:rPr>
              <a:t>li</a:t>
            </a:r>
            <a:r>
              <a:rPr sz="2400" i="1" spc="-10" dirty="0">
                <a:cs typeface="Arial"/>
              </a:rPr>
              <a:t>n</a:t>
            </a:r>
            <a:r>
              <a:rPr sz="2400" i="1" dirty="0">
                <a:cs typeface="Arial"/>
              </a:rPr>
              <a:t>k</a:t>
            </a:r>
            <a:r>
              <a:rPr sz="2400" i="1" spc="-25" dirty="0">
                <a:cs typeface="Arial"/>
              </a:rPr>
              <a:t> </a:t>
            </a:r>
            <a:r>
              <a:rPr sz="2400" i="1" spc="-10" dirty="0">
                <a:cs typeface="Arial"/>
              </a:rPr>
              <a:t>t</a:t>
            </a:r>
            <a:r>
              <a:rPr sz="2400" i="1" dirty="0">
                <a:cs typeface="Arial"/>
              </a:rPr>
              <a:t>o</a:t>
            </a:r>
            <a:r>
              <a:rPr sz="2400" i="1" spc="-20" dirty="0">
                <a:cs typeface="Arial"/>
              </a:rPr>
              <a:t> </a:t>
            </a:r>
            <a:r>
              <a:rPr sz="2400" i="1" spc="-10" dirty="0">
                <a:cs typeface="Arial"/>
              </a:rPr>
              <a:t>th</a:t>
            </a:r>
            <a:r>
              <a:rPr sz="2400" i="1" dirty="0">
                <a:cs typeface="Arial"/>
              </a:rPr>
              <a:t>e</a:t>
            </a:r>
            <a:r>
              <a:rPr sz="2400" i="1" spc="-20" dirty="0">
                <a:cs typeface="Arial"/>
              </a:rPr>
              <a:t> </a:t>
            </a:r>
            <a:r>
              <a:rPr sz="2400" i="1" spc="-15" dirty="0">
                <a:cs typeface="Arial"/>
              </a:rPr>
              <a:t>UR</a:t>
            </a:r>
            <a:r>
              <a:rPr sz="2400" i="1" dirty="0">
                <a:cs typeface="Arial"/>
              </a:rPr>
              <a:t>L</a:t>
            </a:r>
            <a:r>
              <a:rPr sz="2400" i="1" spc="-20" dirty="0">
                <a:cs typeface="Arial"/>
              </a:rPr>
              <a:t> </a:t>
            </a:r>
            <a:r>
              <a:rPr sz="2400" i="1" spc="-10" dirty="0">
                <a:cs typeface="Arial"/>
              </a:rPr>
              <a:t>b</a:t>
            </a:r>
            <a:r>
              <a:rPr sz="2400" i="1" dirty="0">
                <a:cs typeface="Arial"/>
              </a:rPr>
              <a:t>y</a:t>
            </a:r>
            <a:r>
              <a:rPr sz="2400" i="1" spc="-25" dirty="0">
                <a:cs typeface="Arial"/>
              </a:rPr>
              <a:t> </a:t>
            </a:r>
            <a:r>
              <a:rPr sz="2400" i="1" spc="-15" dirty="0">
                <a:cs typeface="Arial"/>
              </a:rPr>
              <a:t>r</a:t>
            </a:r>
            <a:r>
              <a:rPr sz="2400" i="1" dirty="0">
                <a:cs typeface="Arial"/>
              </a:rPr>
              <a:t>i</a:t>
            </a:r>
            <a:r>
              <a:rPr sz="2400" i="1" spc="-25" dirty="0">
                <a:cs typeface="Arial"/>
              </a:rPr>
              <a:t>g</a:t>
            </a:r>
            <a:r>
              <a:rPr sz="2400" i="1" spc="-10" dirty="0">
                <a:cs typeface="Arial"/>
              </a:rPr>
              <a:t>h</a:t>
            </a:r>
            <a:r>
              <a:rPr sz="2400" i="1" dirty="0">
                <a:cs typeface="Arial"/>
              </a:rPr>
              <a:t>t </a:t>
            </a:r>
            <a:r>
              <a:rPr sz="2400" i="1" spc="-15" dirty="0">
                <a:cs typeface="Arial"/>
              </a:rPr>
              <a:t>clic</a:t>
            </a:r>
            <a:r>
              <a:rPr sz="2400" i="1" dirty="0">
                <a:cs typeface="Arial"/>
              </a:rPr>
              <a:t>k</a:t>
            </a:r>
            <a:r>
              <a:rPr sz="2400" i="1" spc="-15" dirty="0">
                <a:cs typeface="Arial"/>
              </a:rPr>
              <a:t>i</a:t>
            </a:r>
            <a:r>
              <a:rPr sz="2400" i="1" spc="-10" dirty="0">
                <a:cs typeface="Arial"/>
              </a:rPr>
              <a:t>n</a:t>
            </a:r>
            <a:r>
              <a:rPr sz="2400" i="1" dirty="0">
                <a:cs typeface="Arial"/>
              </a:rPr>
              <a:t>g</a:t>
            </a:r>
            <a:r>
              <a:rPr sz="2400" i="1" spc="-30" dirty="0">
                <a:cs typeface="Arial"/>
              </a:rPr>
              <a:t> </a:t>
            </a:r>
            <a:r>
              <a:rPr sz="2400" i="1" spc="-10" dirty="0">
                <a:cs typeface="Arial"/>
              </a:rPr>
              <a:t>o</a:t>
            </a:r>
            <a:r>
              <a:rPr sz="2400" i="1" dirty="0">
                <a:cs typeface="Arial"/>
              </a:rPr>
              <a:t>n</a:t>
            </a:r>
            <a:r>
              <a:rPr sz="2400" i="1" spc="-20" dirty="0">
                <a:cs typeface="Arial"/>
              </a:rPr>
              <a:t> </a:t>
            </a:r>
            <a:r>
              <a:rPr sz="2400" i="1" spc="-15" dirty="0">
                <a:cs typeface="Arial"/>
              </a:rPr>
              <a:t>i</a:t>
            </a:r>
            <a:r>
              <a:rPr sz="2400" i="1" dirty="0">
                <a:cs typeface="Arial"/>
              </a:rPr>
              <a:t>t</a:t>
            </a:r>
            <a:r>
              <a:rPr sz="2400" i="1" spc="-20" dirty="0">
                <a:cs typeface="Arial"/>
              </a:rPr>
              <a:t> </a:t>
            </a:r>
            <a:r>
              <a:rPr sz="2400" i="1" spc="-10" dirty="0">
                <a:cs typeface="Arial"/>
              </a:rPr>
              <a:t>an</a:t>
            </a:r>
            <a:r>
              <a:rPr sz="2400" i="1" dirty="0">
                <a:cs typeface="Arial"/>
              </a:rPr>
              <a:t>d</a:t>
            </a:r>
            <a:r>
              <a:rPr sz="2400" i="1" spc="-20" dirty="0">
                <a:cs typeface="Arial"/>
              </a:rPr>
              <a:t> </a:t>
            </a:r>
            <a:r>
              <a:rPr sz="2400" i="1" spc="-15" dirty="0">
                <a:cs typeface="Arial"/>
              </a:rPr>
              <a:t>s</a:t>
            </a:r>
            <a:r>
              <a:rPr sz="2400" i="1" spc="-10" dirty="0">
                <a:cs typeface="Arial"/>
              </a:rPr>
              <a:t>e</a:t>
            </a:r>
            <a:r>
              <a:rPr sz="2400" i="1" spc="-15" dirty="0">
                <a:cs typeface="Arial"/>
              </a:rPr>
              <a:t>l</a:t>
            </a:r>
            <a:r>
              <a:rPr sz="2400" i="1" spc="-10" dirty="0">
                <a:cs typeface="Arial"/>
              </a:rPr>
              <a:t>e</a:t>
            </a:r>
            <a:r>
              <a:rPr sz="2400" i="1" spc="-15" dirty="0">
                <a:cs typeface="Arial"/>
              </a:rPr>
              <a:t>c</a:t>
            </a:r>
            <a:r>
              <a:rPr sz="2400" i="1" dirty="0">
                <a:cs typeface="Arial"/>
              </a:rPr>
              <a:t>t</a:t>
            </a:r>
            <a:r>
              <a:rPr sz="2400" i="1" spc="-15" dirty="0">
                <a:cs typeface="Arial"/>
              </a:rPr>
              <a:t>i</a:t>
            </a:r>
            <a:r>
              <a:rPr sz="2400" i="1" spc="-10" dirty="0">
                <a:cs typeface="Arial"/>
              </a:rPr>
              <a:t>n</a:t>
            </a:r>
            <a:r>
              <a:rPr sz="2400" i="1" dirty="0">
                <a:cs typeface="Arial"/>
              </a:rPr>
              <a:t>g</a:t>
            </a:r>
            <a:r>
              <a:rPr sz="2400" i="1" spc="-30" dirty="0">
                <a:cs typeface="Arial"/>
              </a:rPr>
              <a:t> </a:t>
            </a:r>
            <a:endParaRPr lang="en-US" sz="2400" i="1" spc="-30" dirty="0" smtClean="0">
              <a:cs typeface="Arial"/>
            </a:endParaRPr>
          </a:p>
          <a:p>
            <a:pPr marL="12700" marR="359410">
              <a:lnSpc>
                <a:spcPts val="1380"/>
              </a:lnSpc>
              <a:spcBef>
                <a:spcPts val="1445"/>
              </a:spcBef>
            </a:pPr>
            <a:r>
              <a:rPr sz="2400" i="1" spc="-20" dirty="0" smtClean="0">
                <a:cs typeface="Arial"/>
              </a:rPr>
              <a:t>r</a:t>
            </a:r>
            <a:r>
              <a:rPr sz="2400" i="1" spc="-10" dirty="0" smtClean="0">
                <a:cs typeface="Arial"/>
              </a:rPr>
              <a:t>e</a:t>
            </a:r>
            <a:r>
              <a:rPr sz="2400" i="1" spc="-5" dirty="0" smtClean="0">
                <a:cs typeface="Arial"/>
              </a:rPr>
              <a:t>m</a:t>
            </a:r>
            <a:r>
              <a:rPr sz="2400" i="1" dirty="0" smtClean="0">
                <a:cs typeface="Arial"/>
              </a:rPr>
              <a:t>o</a:t>
            </a:r>
            <a:r>
              <a:rPr sz="2400" i="1" spc="-25" dirty="0" smtClean="0">
                <a:cs typeface="Arial"/>
              </a:rPr>
              <a:t>v</a:t>
            </a:r>
            <a:r>
              <a:rPr sz="2400" i="1" dirty="0" smtClean="0">
                <a:cs typeface="Arial"/>
              </a:rPr>
              <a:t>e</a:t>
            </a:r>
            <a:r>
              <a:rPr sz="2400" i="1" spc="-20" dirty="0" smtClean="0">
                <a:cs typeface="Arial"/>
              </a:rPr>
              <a:t> </a:t>
            </a:r>
            <a:r>
              <a:rPr sz="2400" i="1" spc="-10" dirty="0">
                <a:cs typeface="Arial"/>
              </a:rPr>
              <a:t>h</a:t>
            </a:r>
            <a:r>
              <a:rPr sz="2400" i="1" spc="-25" dirty="0">
                <a:cs typeface="Arial"/>
              </a:rPr>
              <a:t>y</a:t>
            </a:r>
            <a:r>
              <a:rPr sz="2400" i="1" spc="-10" dirty="0">
                <a:cs typeface="Arial"/>
              </a:rPr>
              <a:t>pe</a:t>
            </a:r>
            <a:r>
              <a:rPr sz="2400" i="1" dirty="0">
                <a:cs typeface="Arial"/>
              </a:rPr>
              <a:t>r</a:t>
            </a:r>
            <a:r>
              <a:rPr sz="2400" i="1" spc="-20" dirty="0">
                <a:cs typeface="Arial"/>
              </a:rPr>
              <a:t>l</a:t>
            </a:r>
            <a:r>
              <a:rPr sz="2400" i="1" spc="-15" dirty="0">
                <a:cs typeface="Arial"/>
              </a:rPr>
              <a:t>i</a:t>
            </a:r>
            <a:r>
              <a:rPr sz="2400" i="1" spc="-10" dirty="0">
                <a:cs typeface="Arial"/>
              </a:rPr>
              <a:t>n</a:t>
            </a:r>
            <a:r>
              <a:rPr sz="2400" i="1" spc="-15" dirty="0">
                <a:cs typeface="Arial"/>
              </a:rPr>
              <a:t>k</a:t>
            </a:r>
            <a:r>
              <a:rPr sz="2400" i="1" dirty="0">
                <a:cs typeface="Arial"/>
              </a:rPr>
              <a:t>.</a:t>
            </a: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descr="Example of In-Text Citation for a Paraphrase" title="Slide 5 Title textbox"/>
          <p:cNvSpPr txBox="1">
            <a:spLocks noGrp="1"/>
          </p:cNvSpPr>
          <p:nvPr>
            <p:ph type="title"/>
          </p:nvPr>
        </p:nvSpPr>
        <p:spPr>
          <a:xfrm>
            <a:off x="0" y="-228600"/>
            <a:ext cx="9144000" cy="689547"/>
          </a:xfrm>
          <a:prstGeom prst="rect">
            <a:avLst/>
          </a:prstGeom>
        </p:spPr>
        <p:txBody>
          <a:bodyPr vert="horz" wrap="square" lIns="0" tIns="42798" rIns="0" bIns="0" rtlCol="0">
            <a:spAutoFit/>
          </a:bodyPr>
          <a:lstStyle/>
          <a:p>
            <a:pPr marL="12700">
              <a:lnSpc>
                <a:spcPct val="100000"/>
              </a:lnSpc>
            </a:pPr>
            <a:r>
              <a:rPr lang="en-US" spc="-10" dirty="0" smtClean="0"/>
              <a:t/>
            </a:r>
            <a:br>
              <a:rPr lang="en-US" spc="-10" dirty="0" smtClean="0"/>
            </a:br>
            <a:r>
              <a:rPr spc="-30" dirty="0" smtClean="0"/>
              <a:t> </a:t>
            </a:r>
            <a:r>
              <a:rPr lang="en-US" sz="2400" spc="-15" dirty="0"/>
              <a:t>Exa</a:t>
            </a:r>
            <a:r>
              <a:rPr lang="en-US" sz="2400" spc="-30" dirty="0"/>
              <a:t>m</a:t>
            </a:r>
            <a:r>
              <a:rPr lang="en-US" sz="2400" spc="-10" dirty="0"/>
              <a:t>p</a:t>
            </a:r>
            <a:r>
              <a:rPr lang="en-US" sz="2400" spc="-20" dirty="0"/>
              <a:t>l</a:t>
            </a:r>
            <a:r>
              <a:rPr lang="en-US" sz="2400" spc="-10" dirty="0"/>
              <a:t>e</a:t>
            </a:r>
            <a:r>
              <a:rPr lang="en-US" sz="2400" spc="-40" dirty="0"/>
              <a:t> </a:t>
            </a:r>
            <a:r>
              <a:rPr lang="en-US" sz="2400" spc="-5" dirty="0"/>
              <a:t>o</a:t>
            </a:r>
            <a:r>
              <a:rPr lang="en-US" sz="2400" dirty="0"/>
              <a:t>f</a:t>
            </a:r>
            <a:r>
              <a:rPr lang="en-US" sz="2400" spc="-20" dirty="0"/>
              <a:t> I</a:t>
            </a:r>
            <a:r>
              <a:rPr lang="en-US" sz="2400" spc="-10" dirty="0"/>
              <a:t>n</a:t>
            </a:r>
            <a:r>
              <a:rPr lang="en-US" sz="2400" spc="-15" dirty="0"/>
              <a:t>-</a:t>
            </a:r>
            <a:r>
              <a:rPr lang="en-US" sz="2400" spc="-25" dirty="0"/>
              <a:t>T</a:t>
            </a:r>
            <a:r>
              <a:rPr lang="en-US" sz="2400" spc="-10" dirty="0"/>
              <a:t>e</a:t>
            </a:r>
            <a:r>
              <a:rPr lang="en-US" sz="2400" spc="-20" dirty="0"/>
              <a:t>x</a:t>
            </a:r>
            <a:r>
              <a:rPr lang="en-US" sz="2400" spc="-10" dirty="0"/>
              <a:t>t</a:t>
            </a:r>
            <a:r>
              <a:rPr lang="en-US" sz="2400" spc="-55" dirty="0"/>
              <a:t> </a:t>
            </a:r>
            <a:r>
              <a:rPr lang="en-US" sz="2400" spc="-20" dirty="0"/>
              <a:t>Ci</a:t>
            </a:r>
            <a:r>
              <a:rPr lang="en-US" sz="2400" spc="-25" dirty="0"/>
              <a:t>t</a:t>
            </a:r>
            <a:r>
              <a:rPr lang="en-US" sz="2400" spc="-10" dirty="0"/>
              <a:t>a</a:t>
            </a:r>
            <a:r>
              <a:rPr lang="en-US" sz="2400" spc="-25" dirty="0"/>
              <a:t>t</a:t>
            </a:r>
            <a:r>
              <a:rPr lang="en-US" sz="2400" spc="-20" dirty="0"/>
              <a:t>i</a:t>
            </a:r>
            <a:r>
              <a:rPr lang="en-US" sz="2400" spc="-15" dirty="0"/>
              <a:t>o</a:t>
            </a:r>
            <a:r>
              <a:rPr lang="en-US" sz="2400" dirty="0"/>
              <a:t>n</a:t>
            </a:r>
            <a:r>
              <a:rPr lang="en-US" sz="2400" spc="-55" dirty="0"/>
              <a:t> </a:t>
            </a:r>
            <a:r>
              <a:rPr lang="en-US" sz="2400" spc="-10" dirty="0"/>
              <a:t>f</a:t>
            </a:r>
            <a:r>
              <a:rPr lang="en-US" sz="2400" spc="-30" dirty="0"/>
              <a:t>o</a:t>
            </a:r>
            <a:r>
              <a:rPr lang="en-US" sz="2400" spc="-10" dirty="0"/>
              <a:t>r</a:t>
            </a:r>
            <a:r>
              <a:rPr lang="en-US" sz="2400" spc="-55" dirty="0"/>
              <a:t> </a:t>
            </a:r>
            <a:r>
              <a:rPr lang="en-US" sz="2400" dirty="0"/>
              <a:t>a</a:t>
            </a:r>
            <a:r>
              <a:rPr lang="en-US" sz="2400" spc="-35" dirty="0"/>
              <a:t> </a:t>
            </a:r>
            <a:r>
              <a:rPr lang="en-US" sz="2400" spc="-5" dirty="0" smtClean="0"/>
              <a:t>P</a:t>
            </a:r>
            <a:r>
              <a:rPr lang="en-US" sz="2400" spc="-10" dirty="0" smtClean="0"/>
              <a:t>a</a:t>
            </a:r>
            <a:r>
              <a:rPr lang="en-US" sz="2400" spc="-30" dirty="0" smtClean="0"/>
              <a:t>r</a:t>
            </a:r>
            <a:r>
              <a:rPr lang="en-US" sz="2400" spc="-15" dirty="0" smtClean="0"/>
              <a:t>a</a:t>
            </a:r>
            <a:r>
              <a:rPr lang="en-US" sz="2400" spc="-25" dirty="0" smtClean="0"/>
              <a:t>p</a:t>
            </a:r>
            <a:r>
              <a:rPr lang="en-US" sz="2400" spc="-10" dirty="0" smtClean="0"/>
              <a:t>h</a:t>
            </a:r>
            <a:r>
              <a:rPr lang="en-US" sz="2400" spc="-30" dirty="0" smtClean="0"/>
              <a:t>r</a:t>
            </a:r>
            <a:r>
              <a:rPr lang="en-US" sz="2400" spc="-25" dirty="0" smtClean="0"/>
              <a:t>a</a:t>
            </a:r>
            <a:r>
              <a:rPr lang="en-US" sz="2400" spc="-10" dirty="0" smtClean="0"/>
              <a:t>se</a:t>
            </a:r>
            <a:endParaRPr sz="2400" dirty="0"/>
          </a:p>
        </p:txBody>
      </p:sp>
      <p:sp>
        <p:nvSpPr>
          <p:cNvPr id="4" name="object 4"/>
          <p:cNvSpPr txBox="1">
            <a:spLocks noGrp="1"/>
          </p:cNvSpPr>
          <p:nvPr>
            <p:ph type="sldNum" sz="quarter" idx="7"/>
          </p:nvPr>
        </p:nvSpPr>
        <p:spPr>
          <a:xfrm>
            <a:off x="8305800" y="6096000"/>
            <a:ext cx="259983" cy="169277"/>
          </a:xfrm>
          <a:prstGeom prst="rect">
            <a:avLst/>
          </a:prstGeom>
        </p:spPr>
        <p:txBody>
          <a:bodyPr vert="horz" wrap="square" lIns="0" tIns="0" rIns="0" bIns="0" rtlCol="0">
            <a:spAutoFit/>
          </a:bodyPr>
          <a:lstStyle/>
          <a:p>
            <a:pPr marL="96520">
              <a:lnSpc>
                <a:spcPct val="100000"/>
              </a:lnSpc>
            </a:pPr>
            <a:r>
              <a:rPr lang="en-US" dirty="0" smtClean="0"/>
              <a:t>5</a:t>
            </a:r>
            <a:endParaRPr dirty="0"/>
          </a:p>
        </p:txBody>
      </p:sp>
      <p:sp>
        <p:nvSpPr>
          <p:cNvPr id="3" name="object 3" descr="When there are several authors:&#10;Original quote:  In a research study by Horner, Ferrell, and Crestfall (2014), they stated that “the BRIC countries were no longer growing at the blistering rate of years  2007–2011”(p. 309).  Note the use of the word, “and” in the in-text citation instead of an ampersand when the authors names are not in parentheses.&#10;Paraphrase of the above quote:&#10;Recent research has shown that countries that formerly were considered to have fast growth  economies in the first decade of the twenty-first century have reverted to slower growth&#10;(Horner, Ferrell, &amp; Crestfall, 2014) after the global economic&#10;slow-down. Note the use of the ampersand in the in-text citation when in parentheses above.&#10;The accompanying reference (on the references page) for either of the above can be seen on the next page.&#10;" title="Slide 5 Content textbox"/>
          <p:cNvSpPr txBox="1"/>
          <p:nvPr/>
        </p:nvSpPr>
        <p:spPr>
          <a:xfrm>
            <a:off x="228600" y="607827"/>
            <a:ext cx="8153400" cy="6067430"/>
          </a:xfrm>
          <a:prstGeom prst="rect">
            <a:avLst/>
          </a:prstGeom>
        </p:spPr>
        <p:txBody>
          <a:bodyPr vert="horz" wrap="square" lIns="0" tIns="0" rIns="0" bIns="0" rtlCol="0">
            <a:spAutoFit/>
          </a:bodyPr>
          <a:lstStyle/>
          <a:p>
            <a:pPr marL="12700">
              <a:lnSpc>
                <a:spcPct val="100000"/>
              </a:lnSpc>
            </a:pPr>
            <a:r>
              <a:rPr lang="en-US" sz="2400" i="1" dirty="0" smtClean="0"/>
              <a:t>When</a:t>
            </a:r>
            <a:r>
              <a:rPr lang="en-US" sz="2400" i="1" spc="-45" dirty="0" smtClean="0"/>
              <a:t> </a:t>
            </a:r>
            <a:r>
              <a:rPr lang="en-US" sz="2400" i="1" spc="-25" dirty="0" smtClean="0"/>
              <a:t>t</a:t>
            </a:r>
            <a:r>
              <a:rPr lang="en-US" sz="2400" i="1" spc="-10" dirty="0" smtClean="0"/>
              <a:t>h</a:t>
            </a:r>
            <a:r>
              <a:rPr lang="en-US" sz="2400" i="1" spc="-20" dirty="0" smtClean="0"/>
              <a:t>e</a:t>
            </a:r>
            <a:r>
              <a:rPr lang="en-US" sz="2400" i="1" spc="-30" dirty="0" smtClean="0"/>
              <a:t>r</a:t>
            </a:r>
            <a:r>
              <a:rPr lang="en-US" sz="2400" i="1" spc="-10" dirty="0" smtClean="0"/>
              <a:t>e</a:t>
            </a:r>
            <a:r>
              <a:rPr lang="en-US" sz="2400" i="1" spc="-35" dirty="0" smtClean="0"/>
              <a:t> </a:t>
            </a:r>
            <a:r>
              <a:rPr lang="en-US" sz="2400" i="1" spc="-15" dirty="0" smtClean="0"/>
              <a:t>a</a:t>
            </a:r>
            <a:r>
              <a:rPr lang="en-US" sz="2400" i="1" spc="-30" dirty="0" smtClean="0"/>
              <a:t>r</a:t>
            </a:r>
            <a:r>
              <a:rPr lang="en-US" sz="2400" i="1" spc="-10" dirty="0" smtClean="0"/>
              <a:t>e</a:t>
            </a:r>
            <a:r>
              <a:rPr lang="en-US" sz="2400" i="1" spc="-20" dirty="0" smtClean="0"/>
              <a:t> se</a:t>
            </a:r>
            <a:r>
              <a:rPr lang="en-US" sz="2400" i="1" spc="-35" dirty="0" smtClean="0"/>
              <a:t>v</a:t>
            </a:r>
            <a:r>
              <a:rPr lang="en-US" sz="2400" i="1" spc="-20" dirty="0" smtClean="0"/>
              <a:t>e</a:t>
            </a:r>
            <a:r>
              <a:rPr lang="en-US" sz="2400" i="1" spc="-30" dirty="0" smtClean="0"/>
              <a:t>r</a:t>
            </a:r>
            <a:r>
              <a:rPr lang="en-US" sz="2400" i="1" spc="-15" dirty="0" smtClean="0"/>
              <a:t>a</a:t>
            </a:r>
            <a:r>
              <a:rPr lang="en-US" sz="2400" i="1" dirty="0" smtClean="0"/>
              <a:t>l </a:t>
            </a:r>
            <a:r>
              <a:rPr sz="2400" i="1" spc="-15" dirty="0" smtClean="0">
                <a:latin typeface="Calibri"/>
                <a:cs typeface="Calibri"/>
              </a:rPr>
              <a:t>a</a:t>
            </a:r>
            <a:r>
              <a:rPr sz="2400" i="1" spc="-10" dirty="0" smtClean="0">
                <a:latin typeface="Calibri"/>
                <a:cs typeface="Calibri"/>
              </a:rPr>
              <a:t>u</a:t>
            </a:r>
            <a:r>
              <a:rPr sz="2400" i="1" spc="-25" dirty="0" smtClean="0">
                <a:latin typeface="Calibri"/>
                <a:cs typeface="Calibri"/>
              </a:rPr>
              <a:t>t</a:t>
            </a:r>
            <a:r>
              <a:rPr sz="2400" i="1" spc="-10" dirty="0" smtClean="0">
                <a:latin typeface="Calibri"/>
                <a:cs typeface="Calibri"/>
              </a:rPr>
              <a:t>h</a:t>
            </a:r>
            <a:r>
              <a:rPr sz="2400" i="1" spc="-15" dirty="0" smtClean="0">
                <a:latin typeface="Calibri"/>
                <a:cs typeface="Calibri"/>
              </a:rPr>
              <a:t>o</a:t>
            </a:r>
            <a:r>
              <a:rPr sz="2400" i="1" spc="-30" dirty="0" smtClean="0">
                <a:latin typeface="Calibri"/>
                <a:cs typeface="Calibri"/>
              </a:rPr>
              <a:t>r</a:t>
            </a:r>
            <a:r>
              <a:rPr sz="2400" i="1" spc="-10" dirty="0" smtClean="0">
                <a:latin typeface="Calibri"/>
                <a:cs typeface="Calibri"/>
              </a:rPr>
              <a:t>s</a:t>
            </a:r>
            <a:r>
              <a:rPr lang="en-US" sz="2400" i="1" spc="-5" dirty="0" smtClean="0">
                <a:latin typeface="Calibri"/>
                <a:cs typeface="Calibri"/>
              </a:rPr>
              <a:t>:</a:t>
            </a:r>
            <a:endParaRPr sz="2400" i="1" dirty="0">
              <a:latin typeface="Calibri"/>
              <a:cs typeface="Calibri"/>
            </a:endParaRPr>
          </a:p>
          <a:p>
            <a:pPr marL="78105" marR="5080">
              <a:lnSpc>
                <a:spcPct val="119600"/>
              </a:lnSpc>
              <a:spcBef>
                <a:spcPts val="500"/>
              </a:spcBef>
            </a:pPr>
            <a:r>
              <a:rPr sz="2400" b="1" spc="-20" dirty="0">
                <a:solidFill>
                  <a:srgbClr val="006FC0"/>
                </a:solidFill>
                <a:latin typeface="Calibri"/>
                <a:cs typeface="Calibri"/>
              </a:rPr>
              <a:t>O</a:t>
            </a:r>
            <a:r>
              <a:rPr sz="2400" b="1" spc="-5" dirty="0">
                <a:solidFill>
                  <a:srgbClr val="006FC0"/>
                </a:solidFill>
                <a:latin typeface="Calibri"/>
                <a:cs typeface="Calibri"/>
              </a:rPr>
              <a:t>rigin</a:t>
            </a:r>
            <a:r>
              <a:rPr sz="2400" b="1" spc="-15" dirty="0">
                <a:solidFill>
                  <a:srgbClr val="006FC0"/>
                </a:solidFill>
                <a:latin typeface="Calibri"/>
                <a:cs typeface="Calibri"/>
              </a:rPr>
              <a:t>a</a:t>
            </a:r>
            <a:r>
              <a:rPr sz="2400" b="1" spc="-5" dirty="0">
                <a:solidFill>
                  <a:srgbClr val="006FC0"/>
                </a:solidFill>
                <a:latin typeface="Calibri"/>
                <a:cs typeface="Calibri"/>
              </a:rPr>
              <a:t>l</a:t>
            </a:r>
            <a:r>
              <a:rPr sz="2400" b="1" spc="-45" dirty="0">
                <a:solidFill>
                  <a:srgbClr val="006FC0"/>
                </a:solidFill>
                <a:latin typeface="Calibri"/>
                <a:cs typeface="Calibri"/>
              </a:rPr>
              <a:t> </a:t>
            </a:r>
            <a:r>
              <a:rPr sz="2400" b="1" spc="-5" dirty="0">
                <a:solidFill>
                  <a:srgbClr val="006FC0"/>
                </a:solidFill>
                <a:latin typeface="Calibri"/>
                <a:cs typeface="Calibri"/>
              </a:rPr>
              <a:t>qu</a:t>
            </a:r>
            <a:r>
              <a:rPr sz="2400" b="1" spc="-10" dirty="0">
                <a:solidFill>
                  <a:srgbClr val="006FC0"/>
                </a:solidFill>
                <a:latin typeface="Calibri"/>
                <a:cs typeface="Calibri"/>
              </a:rPr>
              <a:t>o</a:t>
            </a:r>
            <a:r>
              <a:rPr sz="2400" b="1" spc="-50" dirty="0">
                <a:solidFill>
                  <a:srgbClr val="006FC0"/>
                </a:solidFill>
                <a:latin typeface="Calibri"/>
                <a:cs typeface="Calibri"/>
              </a:rPr>
              <a:t>t</a:t>
            </a:r>
            <a:r>
              <a:rPr sz="2400" b="1" spc="5" dirty="0">
                <a:solidFill>
                  <a:srgbClr val="006FC0"/>
                </a:solidFill>
                <a:latin typeface="Calibri"/>
                <a:cs typeface="Calibri"/>
              </a:rPr>
              <a:t>e</a:t>
            </a:r>
            <a:r>
              <a:rPr sz="2400" b="1" spc="-5" dirty="0">
                <a:solidFill>
                  <a:srgbClr val="006FC0"/>
                </a:solidFill>
                <a:latin typeface="Calibri"/>
                <a:cs typeface="Calibri"/>
              </a:rPr>
              <a:t>:</a:t>
            </a:r>
            <a:r>
              <a:rPr sz="2400" b="1" dirty="0">
                <a:solidFill>
                  <a:srgbClr val="006FC0"/>
                </a:solidFill>
                <a:latin typeface="Calibri"/>
                <a:cs typeface="Calibri"/>
              </a:rPr>
              <a:t> </a:t>
            </a:r>
            <a:r>
              <a:rPr sz="2400" b="1" spc="-75" dirty="0">
                <a:solidFill>
                  <a:srgbClr val="006FC0"/>
                </a:solidFill>
                <a:latin typeface="Calibri"/>
                <a:cs typeface="Calibri"/>
              </a:rPr>
              <a:t> </a:t>
            </a:r>
            <a:r>
              <a:rPr sz="2400" dirty="0">
                <a:latin typeface="Calibri"/>
                <a:cs typeface="Calibri"/>
              </a:rPr>
              <a:t>In</a:t>
            </a:r>
            <a:r>
              <a:rPr sz="2400" spc="-25" dirty="0">
                <a:latin typeface="Calibri"/>
                <a:cs typeface="Calibri"/>
              </a:rPr>
              <a:t> </a:t>
            </a:r>
            <a:r>
              <a:rPr sz="2400" dirty="0">
                <a:latin typeface="Calibri"/>
                <a:cs typeface="Calibri"/>
              </a:rPr>
              <a:t>a</a:t>
            </a:r>
            <a:r>
              <a:rPr sz="2400" spc="5" dirty="0">
                <a:latin typeface="Calibri"/>
                <a:cs typeface="Calibri"/>
              </a:rPr>
              <a:t> </a:t>
            </a:r>
            <a:r>
              <a:rPr sz="2400" spc="-50" dirty="0">
                <a:latin typeface="Calibri"/>
                <a:cs typeface="Calibri"/>
              </a:rPr>
              <a:t>r</a:t>
            </a:r>
            <a:r>
              <a:rPr sz="2400" spc="-10" dirty="0">
                <a:latin typeface="Calibri"/>
                <a:cs typeface="Calibri"/>
              </a:rPr>
              <a:t>e</a:t>
            </a:r>
            <a:r>
              <a:rPr sz="2400" spc="-5" dirty="0">
                <a:latin typeface="Calibri"/>
                <a:cs typeface="Calibri"/>
              </a:rPr>
              <a:t>s</a:t>
            </a:r>
            <a:r>
              <a:rPr sz="2400" spc="-20" dirty="0">
                <a:latin typeface="Calibri"/>
                <a:cs typeface="Calibri"/>
              </a:rPr>
              <a:t>e</a:t>
            </a:r>
            <a:r>
              <a:rPr sz="2400" dirty="0">
                <a:latin typeface="Calibri"/>
                <a:cs typeface="Calibri"/>
              </a:rPr>
              <a:t>a</a:t>
            </a:r>
            <a:r>
              <a:rPr sz="2400" spc="-50" dirty="0">
                <a:latin typeface="Calibri"/>
                <a:cs typeface="Calibri"/>
              </a:rPr>
              <a:t>r</a:t>
            </a:r>
            <a:r>
              <a:rPr sz="2400" spc="-30" dirty="0">
                <a:latin typeface="Calibri"/>
                <a:cs typeface="Calibri"/>
              </a:rPr>
              <a:t>c</a:t>
            </a:r>
            <a:r>
              <a:rPr sz="2400" dirty="0">
                <a:latin typeface="Calibri"/>
                <a:cs typeface="Calibri"/>
              </a:rPr>
              <a:t>h</a:t>
            </a:r>
            <a:r>
              <a:rPr sz="2400" spc="-25" dirty="0">
                <a:latin typeface="Calibri"/>
                <a:cs typeface="Calibri"/>
              </a:rPr>
              <a:t> </a:t>
            </a:r>
            <a:r>
              <a:rPr sz="2400" spc="-20" dirty="0">
                <a:latin typeface="Calibri"/>
                <a:cs typeface="Calibri"/>
              </a:rPr>
              <a:t>s</a:t>
            </a:r>
            <a:r>
              <a:rPr sz="2400" spc="-15" dirty="0">
                <a:latin typeface="Calibri"/>
                <a:cs typeface="Calibri"/>
              </a:rPr>
              <a:t>t</a:t>
            </a:r>
            <a:r>
              <a:rPr sz="2400" dirty="0">
                <a:latin typeface="Calibri"/>
                <a:cs typeface="Calibri"/>
              </a:rPr>
              <a:t>udy</a:t>
            </a:r>
            <a:r>
              <a:rPr sz="2400" spc="-25" dirty="0">
                <a:latin typeface="Calibri"/>
                <a:cs typeface="Calibri"/>
              </a:rPr>
              <a:t> </a:t>
            </a:r>
            <a:r>
              <a:rPr sz="2400" spc="-10" dirty="0">
                <a:latin typeface="Calibri"/>
                <a:cs typeface="Calibri"/>
              </a:rPr>
              <a:t>by</a:t>
            </a:r>
            <a:r>
              <a:rPr sz="2400" spc="-25" dirty="0">
                <a:latin typeface="Calibri"/>
                <a:cs typeface="Calibri"/>
              </a:rPr>
              <a:t> </a:t>
            </a:r>
            <a:r>
              <a:rPr sz="2400" spc="-20" dirty="0">
                <a:latin typeface="Calibri"/>
                <a:cs typeface="Calibri"/>
              </a:rPr>
              <a:t>H</a:t>
            </a:r>
            <a:r>
              <a:rPr sz="2400" spc="-15" dirty="0">
                <a:latin typeface="Calibri"/>
                <a:cs typeface="Calibri"/>
              </a:rPr>
              <a:t>or</a:t>
            </a:r>
            <a:r>
              <a:rPr sz="2400" spc="-10" dirty="0">
                <a:latin typeface="Calibri"/>
                <a:cs typeface="Calibri"/>
              </a:rPr>
              <a:t>ne</a:t>
            </a:r>
            <a:r>
              <a:rPr sz="2400" spc="-185" dirty="0">
                <a:latin typeface="Calibri"/>
                <a:cs typeface="Calibri"/>
              </a:rPr>
              <a:t>r</a:t>
            </a:r>
            <a:r>
              <a:rPr sz="2400" spc="-5" dirty="0">
                <a:latin typeface="Calibri"/>
                <a:cs typeface="Calibri"/>
              </a:rPr>
              <a:t>,</a:t>
            </a:r>
            <a:r>
              <a:rPr sz="2400" spc="5" dirty="0">
                <a:latin typeface="Calibri"/>
                <a:cs typeface="Calibri"/>
              </a:rPr>
              <a:t> </a:t>
            </a:r>
            <a:r>
              <a:rPr sz="2400" spc="-25" dirty="0">
                <a:latin typeface="Calibri"/>
                <a:cs typeface="Calibri"/>
              </a:rPr>
              <a:t>F</a:t>
            </a:r>
            <a:r>
              <a:rPr sz="2400" spc="-10" dirty="0">
                <a:latin typeface="Calibri"/>
                <a:cs typeface="Calibri"/>
              </a:rPr>
              <a:t>e</a:t>
            </a:r>
            <a:r>
              <a:rPr sz="2400" spc="-15" dirty="0">
                <a:latin typeface="Calibri"/>
                <a:cs typeface="Calibri"/>
              </a:rPr>
              <a:t>r</a:t>
            </a:r>
            <a:r>
              <a:rPr sz="2400" spc="-50" dirty="0">
                <a:latin typeface="Calibri"/>
                <a:cs typeface="Calibri"/>
              </a:rPr>
              <a:t>r</a:t>
            </a:r>
            <a:r>
              <a:rPr sz="2400" spc="-10" dirty="0">
                <a:latin typeface="Calibri"/>
                <a:cs typeface="Calibri"/>
              </a:rPr>
              <a:t>e</a:t>
            </a:r>
            <a:r>
              <a:rPr sz="2400" spc="-20" dirty="0">
                <a:latin typeface="Calibri"/>
                <a:cs typeface="Calibri"/>
              </a:rPr>
              <a:t>l</a:t>
            </a:r>
            <a:r>
              <a:rPr sz="2400" spc="-5" dirty="0">
                <a:latin typeface="Calibri"/>
                <a:cs typeface="Calibri"/>
              </a:rPr>
              <a:t>l,</a:t>
            </a:r>
            <a:r>
              <a:rPr sz="2400" spc="-20" dirty="0">
                <a:latin typeface="Calibri"/>
                <a:cs typeface="Calibri"/>
              </a:rPr>
              <a:t> </a:t>
            </a:r>
            <a:r>
              <a:rPr sz="2400" dirty="0">
                <a:latin typeface="Calibri"/>
                <a:cs typeface="Calibri"/>
              </a:rPr>
              <a:t>and</a:t>
            </a:r>
            <a:r>
              <a:rPr sz="2400" spc="5" dirty="0">
                <a:latin typeface="Calibri"/>
                <a:cs typeface="Calibri"/>
              </a:rPr>
              <a:t> </a:t>
            </a:r>
            <a:r>
              <a:rPr sz="2400" dirty="0">
                <a:latin typeface="Calibri"/>
                <a:cs typeface="Calibri"/>
              </a:rPr>
              <a:t>C</a:t>
            </a:r>
            <a:r>
              <a:rPr sz="2400" spc="-50" dirty="0">
                <a:latin typeface="Calibri"/>
                <a:cs typeface="Calibri"/>
              </a:rPr>
              <a:t>r</a:t>
            </a:r>
            <a:r>
              <a:rPr sz="2400" spc="-10" dirty="0">
                <a:latin typeface="Calibri"/>
                <a:cs typeface="Calibri"/>
              </a:rPr>
              <a:t>e</a:t>
            </a:r>
            <a:r>
              <a:rPr sz="2400" spc="-20" dirty="0">
                <a:latin typeface="Calibri"/>
                <a:cs typeface="Calibri"/>
              </a:rPr>
              <a:t>s</a:t>
            </a:r>
            <a:r>
              <a:rPr sz="2400" spc="-15" dirty="0">
                <a:latin typeface="Calibri"/>
                <a:cs typeface="Calibri"/>
              </a:rPr>
              <a:t>t</a:t>
            </a:r>
            <a:r>
              <a:rPr sz="2400" spc="-35" dirty="0">
                <a:latin typeface="Calibri"/>
                <a:cs typeface="Calibri"/>
              </a:rPr>
              <a:t>f</a:t>
            </a:r>
            <a:r>
              <a:rPr sz="2400" spc="-15" dirty="0">
                <a:latin typeface="Calibri"/>
                <a:cs typeface="Calibri"/>
              </a:rPr>
              <a:t>a</a:t>
            </a:r>
            <a:r>
              <a:rPr sz="2400" spc="-5" dirty="0">
                <a:latin typeface="Calibri"/>
                <a:cs typeface="Calibri"/>
              </a:rPr>
              <a:t>l</a:t>
            </a:r>
            <a:r>
              <a:rPr sz="2400" dirty="0">
                <a:latin typeface="Calibri"/>
                <a:cs typeface="Calibri"/>
              </a:rPr>
              <a:t>l</a:t>
            </a:r>
            <a:r>
              <a:rPr sz="2400" spc="-20" dirty="0">
                <a:latin typeface="Calibri"/>
                <a:cs typeface="Calibri"/>
              </a:rPr>
              <a:t> (</a:t>
            </a:r>
            <a:r>
              <a:rPr sz="2400" spc="-15" dirty="0">
                <a:latin typeface="Calibri"/>
                <a:cs typeface="Calibri"/>
              </a:rPr>
              <a:t>2014</a:t>
            </a:r>
            <a:r>
              <a:rPr sz="2400" spc="-20" dirty="0">
                <a:latin typeface="Calibri"/>
                <a:cs typeface="Calibri"/>
              </a:rPr>
              <a:t>)</a:t>
            </a:r>
            <a:r>
              <a:rPr sz="2400" spc="-5" dirty="0">
                <a:latin typeface="Calibri"/>
                <a:cs typeface="Calibri"/>
              </a:rPr>
              <a:t>, </a:t>
            </a:r>
            <a:r>
              <a:rPr sz="2400" dirty="0">
                <a:latin typeface="Calibri"/>
                <a:cs typeface="Calibri"/>
              </a:rPr>
              <a:t>t</a:t>
            </a:r>
            <a:r>
              <a:rPr sz="2400" spc="-15" dirty="0">
                <a:latin typeface="Calibri"/>
                <a:cs typeface="Calibri"/>
              </a:rPr>
              <a:t>h</a:t>
            </a:r>
            <a:r>
              <a:rPr sz="2400" spc="-10" dirty="0">
                <a:latin typeface="Calibri"/>
                <a:cs typeface="Calibri"/>
              </a:rPr>
              <a:t>ey</a:t>
            </a:r>
            <a:r>
              <a:rPr sz="2400" spc="-35" dirty="0">
                <a:latin typeface="Calibri"/>
                <a:cs typeface="Calibri"/>
              </a:rPr>
              <a:t> </a:t>
            </a:r>
            <a:r>
              <a:rPr sz="2400" spc="-10" dirty="0">
                <a:latin typeface="Calibri"/>
                <a:cs typeface="Calibri"/>
              </a:rPr>
              <a:t>s</a:t>
            </a:r>
            <a:r>
              <a:rPr sz="2400" spc="-25" dirty="0">
                <a:latin typeface="Calibri"/>
                <a:cs typeface="Calibri"/>
              </a:rPr>
              <a:t>t</a:t>
            </a:r>
            <a:r>
              <a:rPr sz="2400" spc="-15" dirty="0">
                <a:latin typeface="Calibri"/>
                <a:cs typeface="Calibri"/>
              </a:rPr>
              <a:t>a</a:t>
            </a:r>
            <a:r>
              <a:rPr sz="2400" spc="-40" dirty="0">
                <a:latin typeface="Calibri"/>
                <a:cs typeface="Calibri"/>
              </a:rPr>
              <a:t>t</a:t>
            </a:r>
            <a:r>
              <a:rPr sz="2400" spc="-20" dirty="0">
                <a:latin typeface="Calibri"/>
                <a:cs typeface="Calibri"/>
              </a:rPr>
              <a:t>e</a:t>
            </a:r>
            <a:r>
              <a:rPr sz="2400" dirty="0">
                <a:latin typeface="Calibri"/>
                <a:cs typeface="Calibri"/>
              </a:rPr>
              <a:t>d</a:t>
            </a:r>
            <a:r>
              <a:rPr sz="2400" spc="-25" dirty="0">
                <a:latin typeface="Calibri"/>
                <a:cs typeface="Calibri"/>
              </a:rPr>
              <a:t> </a:t>
            </a:r>
            <a:r>
              <a:rPr lang="en-US" sz="2400" spc="-25" dirty="0" smtClean="0">
                <a:latin typeface="Calibri"/>
                <a:cs typeface="Calibri"/>
              </a:rPr>
              <a:t>that “t</a:t>
            </a:r>
            <a:r>
              <a:rPr sz="2400" spc="-10" dirty="0" smtClean="0">
                <a:latin typeface="Calibri"/>
                <a:cs typeface="Calibri"/>
              </a:rPr>
              <a:t>h</a:t>
            </a:r>
            <a:r>
              <a:rPr sz="2400" dirty="0" smtClean="0">
                <a:latin typeface="Calibri"/>
                <a:cs typeface="Calibri"/>
              </a:rPr>
              <a:t>e</a:t>
            </a:r>
            <a:r>
              <a:rPr sz="2400" spc="-20" dirty="0" smtClean="0">
                <a:latin typeface="Calibri"/>
                <a:cs typeface="Calibri"/>
              </a:rPr>
              <a:t> </a:t>
            </a:r>
            <a:r>
              <a:rPr sz="2400" spc="-10" dirty="0">
                <a:latin typeface="Calibri"/>
                <a:cs typeface="Calibri"/>
              </a:rPr>
              <a:t>B</a:t>
            </a:r>
            <a:r>
              <a:rPr sz="2400" spc="-25" dirty="0">
                <a:latin typeface="Calibri"/>
                <a:cs typeface="Calibri"/>
              </a:rPr>
              <a:t>R</a:t>
            </a:r>
            <a:r>
              <a:rPr sz="2400" dirty="0">
                <a:latin typeface="Calibri"/>
                <a:cs typeface="Calibri"/>
              </a:rPr>
              <a:t>IC</a:t>
            </a:r>
            <a:r>
              <a:rPr sz="2400" spc="-35" dirty="0">
                <a:latin typeface="Calibri"/>
                <a:cs typeface="Calibri"/>
              </a:rPr>
              <a:t> </a:t>
            </a:r>
            <a:r>
              <a:rPr lang="en-US" sz="2400" spc="-35" dirty="0" smtClean="0">
                <a:latin typeface="Calibri"/>
                <a:cs typeface="Calibri"/>
              </a:rPr>
              <a:t>countries </a:t>
            </a:r>
            <a:r>
              <a:rPr sz="2400" spc="-45" dirty="0" smtClean="0">
                <a:latin typeface="Calibri"/>
                <a:cs typeface="Calibri"/>
              </a:rPr>
              <a:t>w</a:t>
            </a:r>
            <a:r>
              <a:rPr sz="2400" spc="-20" dirty="0" smtClean="0">
                <a:latin typeface="Calibri"/>
                <a:cs typeface="Calibri"/>
              </a:rPr>
              <a:t>e</a:t>
            </a:r>
            <a:r>
              <a:rPr sz="2400" spc="-30" dirty="0" smtClean="0">
                <a:latin typeface="Calibri"/>
                <a:cs typeface="Calibri"/>
              </a:rPr>
              <a:t>r</a:t>
            </a:r>
            <a:r>
              <a:rPr sz="2400" spc="-10" dirty="0" smtClean="0">
                <a:latin typeface="Calibri"/>
                <a:cs typeface="Calibri"/>
              </a:rPr>
              <a:t>e</a:t>
            </a:r>
            <a:r>
              <a:rPr sz="2400" spc="-20" dirty="0" smtClean="0">
                <a:latin typeface="Calibri"/>
                <a:cs typeface="Calibri"/>
              </a:rPr>
              <a:t> </a:t>
            </a:r>
            <a:r>
              <a:rPr sz="2400" dirty="0">
                <a:latin typeface="Calibri"/>
                <a:cs typeface="Calibri"/>
              </a:rPr>
              <a:t>no</a:t>
            </a:r>
            <a:r>
              <a:rPr sz="2400" spc="-25" dirty="0">
                <a:latin typeface="Calibri"/>
                <a:cs typeface="Calibri"/>
              </a:rPr>
              <a:t> </a:t>
            </a:r>
            <a:r>
              <a:rPr sz="2400" spc="-5" dirty="0">
                <a:latin typeface="Calibri"/>
                <a:cs typeface="Calibri"/>
              </a:rPr>
              <a:t>lo</a:t>
            </a:r>
            <a:r>
              <a:rPr sz="2400" spc="-10" dirty="0">
                <a:latin typeface="Calibri"/>
                <a:cs typeface="Calibri"/>
              </a:rPr>
              <a:t>n</a:t>
            </a:r>
            <a:r>
              <a:rPr sz="2400" spc="-20" dirty="0">
                <a:latin typeface="Calibri"/>
                <a:cs typeface="Calibri"/>
              </a:rPr>
              <a:t>g</a:t>
            </a:r>
            <a:r>
              <a:rPr sz="2400" spc="-10" dirty="0">
                <a:latin typeface="Calibri"/>
                <a:cs typeface="Calibri"/>
              </a:rPr>
              <a:t>er</a:t>
            </a:r>
            <a:r>
              <a:rPr sz="2400" spc="-15" dirty="0">
                <a:latin typeface="Calibri"/>
                <a:cs typeface="Calibri"/>
              </a:rPr>
              <a:t> </a:t>
            </a:r>
            <a:r>
              <a:rPr sz="2400" spc="-20" dirty="0">
                <a:latin typeface="Calibri"/>
                <a:cs typeface="Calibri"/>
              </a:rPr>
              <a:t>g</a:t>
            </a:r>
            <a:r>
              <a:rPr sz="2400" spc="-30" dirty="0">
                <a:latin typeface="Calibri"/>
                <a:cs typeface="Calibri"/>
              </a:rPr>
              <a:t>r</a:t>
            </a:r>
            <a:r>
              <a:rPr sz="2400" spc="-15" dirty="0">
                <a:latin typeface="Calibri"/>
                <a:cs typeface="Calibri"/>
              </a:rPr>
              <a:t>o</a:t>
            </a:r>
            <a:r>
              <a:rPr sz="2400" spc="-30" dirty="0">
                <a:latin typeface="Calibri"/>
                <a:cs typeface="Calibri"/>
              </a:rPr>
              <a:t>w</a:t>
            </a:r>
            <a:r>
              <a:rPr sz="2400" spc="-20" dirty="0">
                <a:latin typeface="Calibri"/>
                <a:cs typeface="Calibri"/>
              </a:rPr>
              <a:t>i</a:t>
            </a:r>
            <a:r>
              <a:rPr sz="2400" spc="-10" dirty="0">
                <a:latin typeface="Calibri"/>
                <a:cs typeface="Calibri"/>
              </a:rPr>
              <a:t>ng </a:t>
            </a:r>
            <a:r>
              <a:rPr sz="2400" spc="-25" dirty="0">
                <a:latin typeface="Calibri"/>
                <a:cs typeface="Calibri"/>
              </a:rPr>
              <a:t>a</a:t>
            </a:r>
            <a:r>
              <a:rPr sz="2400" spc="-10" dirty="0">
                <a:latin typeface="Calibri"/>
                <a:cs typeface="Calibri"/>
              </a:rPr>
              <a:t>t</a:t>
            </a:r>
            <a:r>
              <a:rPr sz="2400" spc="-35" dirty="0">
                <a:latin typeface="Calibri"/>
                <a:cs typeface="Calibri"/>
              </a:rPr>
              <a:t> </a:t>
            </a:r>
            <a:r>
              <a:rPr sz="2400" spc="-10" dirty="0">
                <a:latin typeface="Calibri"/>
                <a:cs typeface="Calibri"/>
              </a:rPr>
              <a:t>the </a:t>
            </a:r>
            <a:r>
              <a:rPr sz="2400" spc="-10" dirty="0" smtClean="0">
                <a:latin typeface="Calibri"/>
                <a:cs typeface="Calibri"/>
              </a:rPr>
              <a:t>b</a:t>
            </a:r>
            <a:r>
              <a:rPr sz="2400" spc="-20" dirty="0" smtClean="0">
                <a:latin typeface="Calibri"/>
                <a:cs typeface="Calibri"/>
              </a:rPr>
              <a:t>li</a:t>
            </a:r>
            <a:r>
              <a:rPr sz="2400" spc="-10" dirty="0" smtClean="0">
                <a:latin typeface="Calibri"/>
                <a:cs typeface="Calibri"/>
              </a:rPr>
              <a:t>s</a:t>
            </a:r>
            <a:r>
              <a:rPr sz="2400" spc="-25" dirty="0" smtClean="0">
                <a:latin typeface="Calibri"/>
                <a:cs typeface="Calibri"/>
              </a:rPr>
              <a:t>t</a:t>
            </a:r>
            <a:r>
              <a:rPr sz="2400" spc="-20" dirty="0" smtClean="0">
                <a:latin typeface="Calibri"/>
                <a:cs typeface="Calibri"/>
              </a:rPr>
              <a:t>e</a:t>
            </a:r>
            <a:r>
              <a:rPr sz="2400" spc="-30" dirty="0" smtClean="0">
                <a:latin typeface="Calibri"/>
                <a:cs typeface="Calibri"/>
              </a:rPr>
              <a:t>r</a:t>
            </a:r>
            <a:r>
              <a:rPr sz="2400" spc="-20" dirty="0" smtClean="0">
                <a:latin typeface="Calibri"/>
                <a:cs typeface="Calibri"/>
              </a:rPr>
              <a:t>i</a:t>
            </a:r>
            <a:r>
              <a:rPr sz="2400" spc="-10" dirty="0" smtClean="0">
                <a:latin typeface="Calibri"/>
                <a:cs typeface="Calibri"/>
              </a:rPr>
              <a:t>ng</a:t>
            </a:r>
            <a:r>
              <a:rPr lang="en-US" sz="2400" spc="-10" dirty="0" smtClean="0">
                <a:latin typeface="Calibri"/>
                <a:cs typeface="Calibri"/>
              </a:rPr>
              <a:t> </a:t>
            </a:r>
            <a:r>
              <a:rPr sz="2400" spc="-50" dirty="0" smtClean="0">
                <a:latin typeface="Calibri"/>
                <a:cs typeface="Calibri"/>
              </a:rPr>
              <a:t>r</a:t>
            </a:r>
            <a:r>
              <a:rPr sz="2400" spc="-25" dirty="0" smtClean="0">
                <a:latin typeface="Calibri"/>
                <a:cs typeface="Calibri"/>
              </a:rPr>
              <a:t>a</a:t>
            </a:r>
            <a:r>
              <a:rPr sz="2400" spc="-50" dirty="0" smtClean="0">
                <a:latin typeface="Calibri"/>
                <a:cs typeface="Calibri"/>
              </a:rPr>
              <a:t>t</a:t>
            </a:r>
            <a:r>
              <a:rPr sz="2400" spc="-10" dirty="0" smtClean="0">
                <a:latin typeface="Calibri"/>
                <a:cs typeface="Calibri"/>
              </a:rPr>
              <a:t>e</a:t>
            </a:r>
            <a:r>
              <a:rPr sz="2400" spc="-45" dirty="0" smtClean="0">
                <a:latin typeface="Calibri"/>
                <a:cs typeface="Calibri"/>
              </a:rPr>
              <a:t> </a:t>
            </a:r>
            <a:r>
              <a:rPr sz="2400" spc="-5" dirty="0">
                <a:latin typeface="Calibri"/>
                <a:cs typeface="Calibri"/>
              </a:rPr>
              <a:t>o</a:t>
            </a:r>
            <a:r>
              <a:rPr sz="2400" dirty="0">
                <a:latin typeface="Calibri"/>
                <a:cs typeface="Calibri"/>
              </a:rPr>
              <a:t>f</a:t>
            </a:r>
            <a:r>
              <a:rPr sz="2400" spc="-10" dirty="0">
                <a:latin typeface="Calibri"/>
                <a:cs typeface="Calibri"/>
              </a:rPr>
              <a:t> </a:t>
            </a:r>
            <a:r>
              <a:rPr sz="2400" spc="-25" dirty="0">
                <a:latin typeface="Calibri"/>
                <a:cs typeface="Calibri"/>
              </a:rPr>
              <a:t>y</a:t>
            </a:r>
            <a:r>
              <a:rPr sz="2400" spc="-30" dirty="0">
                <a:latin typeface="Calibri"/>
                <a:cs typeface="Calibri"/>
              </a:rPr>
              <a:t>e</a:t>
            </a:r>
            <a:r>
              <a:rPr sz="2400" spc="-15" dirty="0">
                <a:latin typeface="Calibri"/>
                <a:cs typeface="Calibri"/>
              </a:rPr>
              <a:t>a</a:t>
            </a:r>
            <a:r>
              <a:rPr sz="2400" spc="-30" dirty="0">
                <a:latin typeface="Calibri"/>
                <a:cs typeface="Calibri"/>
              </a:rPr>
              <a:t>r</a:t>
            </a:r>
            <a:r>
              <a:rPr sz="2400" dirty="0">
                <a:latin typeface="Calibri"/>
                <a:cs typeface="Calibri"/>
              </a:rPr>
              <a:t>s </a:t>
            </a:r>
            <a:r>
              <a:rPr sz="2400" spc="-105" dirty="0">
                <a:latin typeface="Calibri"/>
                <a:cs typeface="Calibri"/>
              </a:rPr>
              <a:t> </a:t>
            </a:r>
            <a:r>
              <a:rPr sz="2400" spc="-10" dirty="0" smtClean="0">
                <a:latin typeface="Calibri"/>
                <a:cs typeface="Calibri"/>
              </a:rPr>
              <a:t>2</a:t>
            </a:r>
            <a:r>
              <a:rPr sz="2400" spc="-25" dirty="0" smtClean="0">
                <a:latin typeface="Calibri"/>
                <a:cs typeface="Calibri"/>
              </a:rPr>
              <a:t>0</a:t>
            </a:r>
            <a:r>
              <a:rPr sz="2400" spc="-10" dirty="0" smtClean="0">
                <a:latin typeface="Calibri"/>
                <a:cs typeface="Calibri"/>
              </a:rPr>
              <a:t>0</a:t>
            </a:r>
            <a:r>
              <a:rPr sz="2400" spc="-15" dirty="0" smtClean="0">
                <a:latin typeface="Calibri"/>
                <a:cs typeface="Calibri"/>
              </a:rPr>
              <a:t>7</a:t>
            </a:r>
            <a:r>
              <a:rPr sz="2400" dirty="0" smtClean="0">
                <a:latin typeface="Calibri"/>
                <a:cs typeface="Calibri"/>
              </a:rPr>
              <a:t>–</a:t>
            </a:r>
            <a:r>
              <a:rPr sz="2400" spc="-5" dirty="0" smtClean="0">
                <a:latin typeface="Calibri"/>
                <a:cs typeface="Calibri"/>
              </a:rPr>
              <a:t>201</a:t>
            </a:r>
            <a:r>
              <a:rPr lang="en-US" sz="2400" spc="-5" dirty="0" smtClean="0">
                <a:latin typeface="Calibri"/>
                <a:cs typeface="Calibri"/>
              </a:rPr>
              <a:t>1”</a:t>
            </a:r>
            <a:r>
              <a:rPr sz="2400" spc="-5" dirty="0" smtClean="0">
                <a:latin typeface="Calibri"/>
                <a:cs typeface="Calibri"/>
              </a:rPr>
              <a:t>(p</a:t>
            </a:r>
            <a:r>
              <a:rPr sz="2400" dirty="0">
                <a:latin typeface="Calibri"/>
                <a:cs typeface="Calibri"/>
              </a:rPr>
              <a:t>.</a:t>
            </a:r>
            <a:r>
              <a:rPr sz="2400" spc="-60" dirty="0">
                <a:latin typeface="Calibri"/>
                <a:cs typeface="Calibri"/>
              </a:rPr>
              <a:t> </a:t>
            </a:r>
            <a:r>
              <a:rPr sz="2400" spc="-10" dirty="0">
                <a:latin typeface="Calibri"/>
                <a:cs typeface="Calibri"/>
              </a:rPr>
              <a:t>3</a:t>
            </a:r>
            <a:r>
              <a:rPr sz="2400" spc="-25" dirty="0">
                <a:latin typeface="Calibri"/>
                <a:cs typeface="Calibri"/>
              </a:rPr>
              <a:t>0</a:t>
            </a:r>
            <a:r>
              <a:rPr sz="2400" dirty="0">
                <a:latin typeface="Calibri"/>
                <a:cs typeface="Calibri"/>
              </a:rPr>
              <a:t>9</a:t>
            </a:r>
            <a:r>
              <a:rPr sz="2400" spc="-10" dirty="0">
                <a:latin typeface="Calibri"/>
                <a:cs typeface="Calibri"/>
              </a:rPr>
              <a:t>)</a:t>
            </a:r>
            <a:r>
              <a:rPr sz="2400" dirty="0">
                <a:latin typeface="Calibri"/>
                <a:cs typeface="Calibri"/>
              </a:rPr>
              <a:t>. </a:t>
            </a:r>
            <a:r>
              <a:rPr sz="2400" spc="-10" dirty="0">
                <a:latin typeface="Calibri"/>
                <a:cs typeface="Calibri"/>
              </a:rPr>
              <a:t> </a:t>
            </a:r>
            <a:r>
              <a:rPr sz="2000" i="1" spc="-15" dirty="0">
                <a:solidFill>
                  <a:srgbClr val="002060"/>
                </a:solidFill>
                <a:latin typeface="Arial"/>
                <a:cs typeface="Arial"/>
              </a:rPr>
              <a:t>N</a:t>
            </a:r>
            <a:r>
              <a:rPr sz="2000" i="1" dirty="0">
                <a:solidFill>
                  <a:srgbClr val="002060"/>
                </a:solidFill>
                <a:latin typeface="Arial"/>
                <a:cs typeface="Arial"/>
              </a:rPr>
              <a:t>o</a:t>
            </a:r>
            <a:r>
              <a:rPr sz="2000" i="1" spc="-10" dirty="0">
                <a:solidFill>
                  <a:srgbClr val="002060"/>
                </a:solidFill>
                <a:latin typeface="Arial"/>
                <a:cs typeface="Arial"/>
              </a:rPr>
              <a:t>t</a:t>
            </a:r>
            <a:r>
              <a:rPr sz="2000" i="1" dirty="0">
                <a:solidFill>
                  <a:srgbClr val="002060"/>
                </a:solidFill>
                <a:latin typeface="Arial"/>
                <a:cs typeface="Arial"/>
              </a:rPr>
              <a:t>e</a:t>
            </a:r>
            <a:r>
              <a:rPr sz="2000" i="1" spc="-20" dirty="0">
                <a:solidFill>
                  <a:srgbClr val="002060"/>
                </a:solidFill>
                <a:latin typeface="Arial"/>
                <a:cs typeface="Arial"/>
              </a:rPr>
              <a:t> </a:t>
            </a:r>
            <a:r>
              <a:rPr sz="2000" i="1" dirty="0">
                <a:solidFill>
                  <a:srgbClr val="002060"/>
                </a:solidFill>
                <a:latin typeface="Arial"/>
                <a:cs typeface="Arial"/>
              </a:rPr>
              <a:t>t</a:t>
            </a:r>
            <a:r>
              <a:rPr sz="2000" i="1" spc="-5" dirty="0">
                <a:solidFill>
                  <a:srgbClr val="002060"/>
                </a:solidFill>
                <a:latin typeface="Arial"/>
                <a:cs typeface="Arial"/>
              </a:rPr>
              <a:t>h</a:t>
            </a:r>
            <a:r>
              <a:rPr sz="2000" i="1" dirty="0">
                <a:solidFill>
                  <a:srgbClr val="002060"/>
                </a:solidFill>
                <a:latin typeface="Arial"/>
                <a:cs typeface="Arial"/>
              </a:rPr>
              <a:t>e</a:t>
            </a:r>
            <a:r>
              <a:rPr sz="2000" i="1" spc="-20" dirty="0">
                <a:solidFill>
                  <a:srgbClr val="002060"/>
                </a:solidFill>
                <a:latin typeface="Arial"/>
                <a:cs typeface="Arial"/>
              </a:rPr>
              <a:t> </a:t>
            </a:r>
            <a:r>
              <a:rPr sz="2000" i="1" dirty="0">
                <a:solidFill>
                  <a:srgbClr val="002060"/>
                </a:solidFill>
                <a:latin typeface="Arial"/>
                <a:cs typeface="Arial"/>
              </a:rPr>
              <a:t>u</a:t>
            </a:r>
            <a:r>
              <a:rPr sz="2000" i="1" spc="-15" dirty="0">
                <a:solidFill>
                  <a:srgbClr val="002060"/>
                </a:solidFill>
                <a:latin typeface="Arial"/>
                <a:cs typeface="Arial"/>
              </a:rPr>
              <a:t>s</a:t>
            </a:r>
            <a:r>
              <a:rPr sz="2000" i="1" dirty="0">
                <a:solidFill>
                  <a:srgbClr val="002060"/>
                </a:solidFill>
                <a:latin typeface="Arial"/>
                <a:cs typeface="Arial"/>
              </a:rPr>
              <a:t>e</a:t>
            </a:r>
            <a:r>
              <a:rPr sz="2000" i="1" spc="-10" dirty="0">
                <a:solidFill>
                  <a:srgbClr val="002060"/>
                </a:solidFill>
                <a:latin typeface="Arial"/>
                <a:cs typeface="Arial"/>
              </a:rPr>
              <a:t> o</a:t>
            </a:r>
            <a:r>
              <a:rPr sz="2000" i="1" dirty="0">
                <a:solidFill>
                  <a:srgbClr val="002060"/>
                </a:solidFill>
                <a:latin typeface="Arial"/>
                <a:cs typeface="Arial"/>
              </a:rPr>
              <a:t>f</a:t>
            </a:r>
            <a:r>
              <a:rPr sz="2000" i="1" spc="-10" dirty="0">
                <a:solidFill>
                  <a:srgbClr val="002060"/>
                </a:solidFill>
                <a:latin typeface="Arial"/>
                <a:cs typeface="Arial"/>
              </a:rPr>
              <a:t> th</a:t>
            </a:r>
            <a:r>
              <a:rPr sz="2000" i="1" dirty="0">
                <a:solidFill>
                  <a:srgbClr val="002060"/>
                </a:solidFill>
                <a:latin typeface="Arial"/>
                <a:cs typeface="Arial"/>
              </a:rPr>
              <a:t>e w</a:t>
            </a:r>
            <a:r>
              <a:rPr sz="2000" i="1" spc="-10" dirty="0">
                <a:solidFill>
                  <a:srgbClr val="002060"/>
                </a:solidFill>
                <a:latin typeface="Arial"/>
                <a:cs typeface="Arial"/>
              </a:rPr>
              <a:t>o</a:t>
            </a:r>
            <a:r>
              <a:rPr sz="2000" i="1" dirty="0">
                <a:solidFill>
                  <a:srgbClr val="002060"/>
                </a:solidFill>
                <a:latin typeface="Arial"/>
                <a:cs typeface="Arial"/>
              </a:rPr>
              <a:t>r</a:t>
            </a:r>
            <a:r>
              <a:rPr sz="2000" i="1" spc="-15" dirty="0">
                <a:solidFill>
                  <a:srgbClr val="002060"/>
                </a:solidFill>
                <a:latin typeface="Arial"/>
                <a:cs typeface="Arial"/>
              </a:rPr>
              <a:t>d</a:t>
            </a:r>
            <a:r>
              <a:rPr sz="2000" i="1" dirty="0">
                <a:solidFill>
                  <a:srgbClr val="002060"/>
                </a:solidFill>
                <a:latin typeface="Arial"/>
                <a:cs typeface="Arial"/>
              </a:rPr>
              <a:t>,</a:t>
            </a:r>
            <a:r>
              <a:rPr sz="2000" i="1" spc="-10" dirty="0">
                <a:solidFill>
                  <a:srgbClr val="002060"/>
                </a:solidFill>
                <a:latin typeface="Arial"/>
                <a:cs typeface="Arial"/>
              </a:rPr>
              <a:t> </a:t>
            </a:r>
            <a:r>
              <a:rPr sz="2000" i="1" spc="-15" dirty="0">
                <a:solidFill>
                  <a:srgbClr val="002060"/>
                </a:solidFill>
                <a:latin typeface="Arial"/>
                <a:cs typeface="Arial"/>
              </a:rPr>
              <a:t>“</a:t>
            </a:r>
            <a:r>
              <a:rPr sz="2000" i="1" dirty="0">
                <a:solidFill>
                  <a:srgbClr val="002060"/>
                </a:solidFill>
                <a:latin typeface="Arial"/>
                <a:cs typeface="Arial"/>
              </a:rPr>
              <a:t>a</a:t>
            </a:r>
            <a:r>
              <a:rPr sz="2000" i="1" spc="-10" dirty="0">
                <a:solidFill>
                  <a:srgbClr val="002060"/>
                </a:solidFill>
                <a:latin typeface="Arial"/>
                <a:cs typeface="Arial"/>
              </a:rPr>
              <a:t>n</a:t>
            </a:r>
            <a:r>
              <a:rPr sz="2000" i="1" dirty="0">
                <a:solidFill>
                  <a:srgbClr val="002060"/>
                </a:solidFill>
                <a:latin typeface="Arial"/>
                <a:cs typeface="Arial"/>
              </a:rPr>
              <a:t>d”</a:t>
            </a:r>
            <a:r>
              <a:rPr sz="2000" i="1" spc="-20" dirty="0">
                <a:solidFill>
                  <a:srgbClr val="002060"/>
                </a:solidFill>
                <a:latin typeface="Arial"/>
                <a:cs typeface="Arial"/>
              </a:rPr>
              <a:t> </a:t>
            </a:r>
            <a:r>
              <a:rPr sz="2000" i="1" spc="-15" dirty="0">
                <a:solidFill>
                  <a:srgbClr val="002060"/>
                </a:solidFill>
                <a:latin typeface="Arial"/>
                <a:cs typeface="Arial"/>
              </a:rPr>
              <a:t>i</a:t>
            </a:r>
            <a:r>
              <a:rPr sz="2000" i="1" dirty="0">
                <a:solidFill>
                  <a:srgbClr val="002060"/>
                </a:solidFill>
                <a:latin typeface="Arial"/>
                <a:cs typeface="Arial"/>
              </a:rPr>
              <a:t>n</a:t>
            </a:r>
            <a:r>
              <a:rPr sz="2000" i="1" spc="-10" dirty="0">
                <a:solidFill>
                  <a:srgbClr val="002060"/>
                </a:solidFill>
                <a:latin typeface="Arial"/>
                <a:cs typeface="Arial"/>
              </a:rPr>
              <a:t> th</a:t>
            </a:r>
            <a:r>
              <a:rPr sz="2000" i="1" dirty="0">
                <a:solidFill>
                  <a:srgbClr val="002060"/>
                </a:solidFill>
                <a:latin typeface="Arial"/>
                <a:cs typeface="Arial"/>
              </a:rPr>
              <a:t>e</a:t>
            </a:r>
            <a:r>
              <a:rPr sz="2000" i="1" spc="-10" dirty="0">
                <a:solidFill>
                  <a:srgbClr val="002060"/>
                </a:solidFill>
                <a:latin typeface="Arial"/>
                <a:cs typeface="Arial"/>
              </a:rPr>
              <a:t> </a:t>
            </a:r>
            <a:r>
              <a:rPr sz="2000" i="1" dirty="0">
                <a:solidFill>
                  <a:srgbClr val="002060"/>
                </a:solidFill>
                <a:latin typeface="Arial"/>
                <a:cs typeface="Arial"/>
              </a:rPr>
              <a:t>i</a:t>
            </a:r>
            <a:r>
              <a:rPr sz="2000" i="1" spc="10" dirty="0">
                <a:solidFill>
                  <a:srgbClr val="002060"/>
                </a:solidFill>
                <a:latin typeface="Arial"/>
                <a:cs typeface="Arial"/>
              </a:rPr>
              <a:t>n</a:t>
            </a:r>
            <a:r>
              <a:rPr sz="2000" i="1" spc="-20" dirty="0">
                <a:solidFill>
                  <a:srgbClr val="002060"/>
                </a:solidFill>
                <a:latin typeface="Arial"/>
                <a:cs typeface="Arial"/>
              </a:rPr>
              <a:t>-</a:t>
            </a:r>
            <a:r>
              <a:rPr sz="2000" i="1" spc="-10" dirty="0">
                <a:solidFill>
                  <a:srgbClr val="002060"/>
                </a:solidFill>
                <a:latin typeface="Arial"/>
                <a:cs typeface="Arial"/>
              </a:rPr>
              <a:t>t</a:t>
            </a:r>
            <a:r>
              <a:rPr sz="2000" i="1" dirty="0">
                <a:solidFill>
                  <a:srgbClr val="002060"/>
                </a:solidFill>
                <a:latin typeface="Arial"/>
                <a:cs typeface="Arial"/>
              </a:rPr>
              <a:t>e</a:t>
            </a:r>
            <a:r>
              <a:rPr sz="2000" i="1" spc="-15" dirty="0">
                <a:solidFill>
                  <a:srgbClr val="002060"/>
                </a:solidFill>
                <a:latin typeface="Arial"/>
                <a:cs typeface="Arial"/>
              </a:rPr>
              <a:t>x</a:t>
            </a:r>
            <a:r>
              <a:rPr sz="2000" i="1" dirty="0">
                <a:solidFill>
                  <a:srgbClr val="002060"/>
                </a:solidFill>
                <a:latin typeface="Arial"/>
                <a:cs typeface="Arial"/>
              </a:rPr>
              <a:t>t</a:t>
            </a:r>
            <a:r>
              <a:rPr sz="2000" i="1" spc="-10" dirty="0">
                <a:solidFill>
                  <a:srgbClr val="002060"/>
                </a:solidFill>
                <a:latin typeface="Arial"/>
                <a:cs typeface="Arial"/>
              </a:rPr>
              <a:t> </a:t>
            </a:r>
            <a:r>
              <a:rPr sz="2000" i="1" dirty="0">
                <a:solidFill>
                  <a:srgbClr val="002060"/>
                </a:solidFill>
                <a:latin typeface="Arial"/>
                <a:cs typeface="Arial"/>
              </a:rPr>
              <a:t>c</a:t>
            </a:r>
            <a:r>
              <a:rPr sz="2000" i="1" spc="-15" dirty="0">
                <a:solidFill>
                  <a:srgbClr val="002060"/>
                </a:solidFill>
                <a:latin typeface="Arial"/>
                <a:cs typeface="Arial"/>
              </a:rPr>
              <a:t>i</a:t>
            </a:r>
            <a:r>
              <a:rPr sz="2000" i="1" spc="-10" dirty="0">
                <a:solidFill>
                  <a:srgbClr val="002060"/>
                </a:solidFill>
                <a:latin typeface="Arial"/>
                <a:cs typeface="Arial"/>
              </a:rPr>
              <a:t>t</a:t>
            </a:r>
            <a:r>
              <a:rPr sz="2000" i="1" dirty="0">
                <a:solidFill>
                  <a:srgbClr val="002060"/>
                </a:solidFill>
                <a:latin typeface="Arial"/>
                <a:cs typeface="Arial"/>
              </a:rPr>
              <a:t>at</a:t>
            </a:r>
            <a:r>
              <a:rPr sz="2000" i="1" spc="-15" dirty="0">
                <a:solidFill>
                  <a:srgbClr val="002060"/>
                </a:solidFill>
                <a:latin typeface="Arial"/>
                <a:cs typeface="Arial"/>
              </a:rPr>
              <a:t>i</a:t>
            </a:r>
            <a:r>
              <a:rPr sz="2000" i="1" spc="-10" dirty="0">
                <a:solidFill>
                  <a:srgbClr val="002060"/>
                </a:solidFill>
                <a:latin typeface="Arial"/>
                <a:cs typeface="Arial"/>
              </a:rPr>
              <a:t>o</a:t>
            </a:r>
            <a:r>
              <a:rPr sz="2000" i="1" dirty="0">
                <a:solidFill>
                  <a:srgbClr val="002060"/>
                </a:solidFill>
                <a:latin typeface="Arial"/>
                <a:cs typeface="Arial"/>
              </a:rPr>
              <a:t>n in</a:t>
            </a:r>
            <a:r>
              <a:rPr sz="2000" i="1" spc="-10" dirty="0">
                <a:solidFill>
                  <a:srgbClr val="002060"/>
                </a:solidFill>
                <a:latin typeface="Arial"/>
                <a:cs typeface="Arial"/>
              </a:rPr>
              <a:t>ste</a:t>
            </a:r>
            <a:r>
              <a:rPr sz="2000" i="1" dirty="0">
                <a:solidFill>
                  <a:srgbClr val="002060"/>
                </a:solidFill>
                <a:latin typeface="Arial"/>
                <a:cs typeface="Arial"/>
              </a:rPr>
              <a:t>ad</a:t>
            </a:r>
            <a:r>
              <a:rPr sz="2000" i="1" spc="-20" dirty="0">
                <a:solidFill>
                  <a:srgbClr val="002060"/>
                </a:solidFill>
                <a:latin typeface="Arial"/>
                <a:cs typeface="Arial"/>
              </a:rPr>
              <a:t> </a:t>
            </a:r>
            <a:r>
              <a:rPr sz="2000" i="1" dirty="0">
                <a:solidFill>
                  <a:srgbClr val="002060"/>
                </a:solidFill>
                <a:latin typeface="Arial"/>
                <a:cs typeface="Arial"/>
              </a:rPr>
              <a:t>of</a:t>
            </a:r>
            <a:r>
              <a:rPr sz="2000" i="1" spc="-20" dirty="0">
                <a:solidFill>
                  <a:srgbClr val="002060"/>
                </a:solidFill>
                <a:latin typeface="Arial"/>
                <a:cs typeface="Arial"/>
              </a:rPr>
              <a:t> </a:t>
            </a:r>
            <a:r>
              <a:rPr sz="2000" i="1" spc="-10" dirty="0">
                <a:solidFill>
                  <a:srgbClr val="002060"/>
                </a:solidFill>
                <a:latin typeface="Arial"/>
                <a:cs typeface="Arial"/>
              </a:rPr>
              <a:t>a</a:t>
            </a:r>
            <a:r>
              <a:rPr sz="2000" i="1" dirty="0">
                <a:solidFill>
                  <a:srgbClr val="002060"/>
                </a:solidFill>
                <a:latin typeface="Arial"/>
                <a:cs typeface="Arial"/>
              </a:rPr>
              <a:t>n</a:t>
            </a:r>
            <a:r>
              <a:rPr sz="2000" i="1" spc="-10" dirty="0">
                <a:solidFill>
                  <a:srgbClr val="002060"/>
                </a:solidFill>
                <a:latin typeface="Arial"/>
                <a:cs typeface="Arial"/>
              </a:rPr>
              <a:t> </a:t>
            </a:r>
            <a:r>
              <a:rPr sz="2000" i="1" dirty="0">
                <a:solidFill>
                  <a:srgbClr val="002060"/>
                </a:solidFill>
                <a:latin typeface="Arial"/>
                <a:cs typeface="Arial"/>
              </a:rPr>
              <a:t>a</a:t>
            </a:r>
            <a:r>
              <a:rPr sz="2000" i="1" spc="-20" dirty="0">
                <a:solidFill>
                  <a:srgbClr val="002060"/>
                </a:solidFill>
                <a:latin typeface="Arial"/>
                <a:cs typeface="Arial"/>
              </a:rPr>
              <a:t>m</a:t>
            </a:r>
            <a:r>
              <a:rPr sz="2000" i="1" spc="-10" dirty="0">
                <a:solidFill>
                  <a:srgbClr val="002060"/>
                </a:solidFill>
                <a:latin typeface="Arial"/>
                <a:cs typeface="Arial"/>
              </a:rPr>
              <a:t>p</a:t>
            </a:r>
            <a:r>
              <a:rPr sz="2000" i="1" dirty="0">
                <a:solidFill>
                  <a:srgbClr val="002060"/>
                </a:solidFill>
                <a:latin typeface="Arial"/>
                <a:cs typeface="Arial"/>
              </a:rPr>
              <a:t>er</a:t>
            </a:r>
            <a:r>
              <a:rPr sz="2000" i="1" spc="-20" dirty="0">
                <a:solidFill>
                  <a:srgbClr val="002060"/>
                </a:solidFill>
                <a:latin typeface="Arial"/>
                <a:cs typeface="Arial"/>
              </a:rPr>
              <a:t>s</a:t>
            </a:r>
            <a:r>
              <a:rPr sz="2000" i="1" spc="-10" dirty="0">
                <a:solidFill>
                  <a:srgbClr val="002060"/>
                </a:solidFill>
                <a:latin typeface="Arial"/>
                <a:cs typeface="Arial"/>
              </a:rPr>
              <a:t>an</a:t>
            </a:r>
            <a:r>
              <a:rPr sz="2000" i="1" dirty="0">
                <a:solidFill>
                  <a:srgbClr val="002060"/>
                </a:solidFill>
                <a:latin typeface="Arial"/>
                <a:cs typeface="Arial"/>
              </a:rPr>
              <a:t>d</a:t>
            </a:r>
            <a:r>
              <a:rPr sz="2000" i="1" spc="-10" dirty="0">
                <a:solidFill>
                  <a:srgbClr val="002060"/>
                </a:solidFill>
                <a:latin typeface="Arial"/>
                <a:cs typeface="Arial"/>
              </a:rPr>
              <a:t> </a:t>
            </a:r>
            <a:r>
              <a:rPr sz="2000" i="1" dirty="0">
                <a:solidFill>
                  <a:srgbClr val="002060"/>
                </a:solidFill>
                <a:latin typeface="Arial"/>
                <a:cs typeface="Arial"/>
              </a:rPr>
              <a:t>w</a:t>
            </a:r>
            <a:r>
              <a:rPr sz="2000" i="1" spc="-10" dirty="0">
                <a:solidFill>
                  <a:srgbClr val="002060"/>
                </a:solidFill>
                <a:latin typeface="Arial"/>
                <a:cs typeface="Arial"/>
              </a:rPr>
              <a:t>he</a:t>
            </a:r>
            <a:r>
              <a:rPr sz="2000" i="1" dirty="0">
                <a:solidFill>
                  <a:srgbClr val="002060"/>
                </a:solidFill>
                <a:latin typeface="Arial"/>
                <a:cs typeface="Arial"/>
              </a:rPr>
              <a:t>n</a:t>
            </a:r>
            <a:r>
              <a:rPr sz="2000" i="1" spc="-10" dirty="0">
                <a:solidFill>
                  <a:srgbClr val="002060"/>
                </a:solidFill>
                <a:latin typeface="Arial"/>
                <a:cs typeface="Arial"/>
              </a:rPr>
              <a:t> th</a:t>
            </a:r>
            <a:r>
              <a:rPr sz="2000" i="1" dirty="0">
                <a:solidFill>
                  <a:srgbClr val="002060"/>
                </a:solidFill>
                <a:latin typeface="Arial"/>
                <a:cs typeface="Arial"/>
              </a:rPr>
              <a:t>e</a:t>
            </a:r>
            <a:r>
              <a:rPr sz="2000" i="1" spc="-10" dirty="0">
                <a:solidFill>
                  <a:srgbClr val="002060"/>
                </a:solidFill>
                <a:latin typeface="Arial"/>
                <a:cs typeface="Arial"/>
              </a:rPr>
              <a:t> au</a:t>
            </a:r>
            <a:r>
              <a:rPr sz="2000" i="1" dirty="0">
                <a:solidFill>
                  <a:srgbClr val="002060"/>
                </a:solidFill>
                <a:latin typeface="Arial"/>
                <a:cs typeface="Arial"/>
              </a:rPr>
              <a:t>t</a:t>
            </a:r>
            <a:r>
              <a:rPr sz="2000" i="1" spc="-5" dirty="0">
                <a:solidFill>
                  <a:srgbClr val="002060"/>
                </a:solidFill>
                <a:latin typeface="Arial"/>
                <a:cs typeface="Arial"/>
              </a:rPr>
              <a:t>h</a:t>
            </a:r>
            <a:r>
              <a:rPr sz="2000" i="1" dirty="0">
                <a:solidFill>
                  <a:srgbClr val="002060"/>
                </a:solidFill>
                <a:latin typeface="Arial"/>
                <a:cs typeface="Arial"/>
              </a:rPr>
              <a:t>o</a:t>
            </a:r>
            <a:r>
              <a:rPr sz="2000" i="1" spc="-20" dirty="0">
                <a:solidFill>
                  <a:srgbClr val="002060"/>
                </a:solidFill>
                <a:latin typeface="Arial"/>
                <a:cs typeface="Arial"/>
              </a:rPr>
              <a:t>r</a:t>
            </a:r>
            <a:r>
              <a:rPr sz="2000" i="1" dirty="0">
                <a:solidFill>
                  <a:srgbClr val="002060"/>
                </a:solidFill>
                <a:latin typeface="Arial"/>
                <a:cs typeface="Arial"/>
              </a:rPr>
              <a:t>s</a:t>
            </a:r>
            <a:r>
              <a:rPr sz="2000" i="1" spc="-10" dirty="0">
                <a:solidFill>
                  <a:srgbClr val="002060"/>
                </a:solidFill>
                <a:latin typeface="Arial"/>
                <a:cs typeface="Arial"/>
              </a:rPr>
              <a:t> n</a:t>
            </a:r>
            <a:r>
              <a:rPr sz="2000" i="1" dirty="0">
                <a:solidFill>
                  <a:srgbClr val="002060"/>
                </a:solidFill>
                <a:latin typeface="Arial"/>
                <a:cs typeface="Arial"/>
              </a:rPr>
              <a:t>a</a:t>
            </a:r>
            <a:r>
              <a:rPr sz="2000" i="1" spc="-20" dirty="0">
                <a:solidFill>
                  <a:srgbClr val="002060"/>
                </a:solidFill>
                <a:latin typeface="Arial"/>
                <a:cs typeface="Arial"/>
              </a:rPr>
              <a:t>m</a:t>
            </a:r>
            <a:r>
              <a:rPr sz="2000" i="1" dirty="0">
                <a:solidFill>
                  <a:srgbClr val="002060"/>
                </a:solidFill>
                <a:latin typeface="Arial"/>
                <a:cs typeface="Arial"/>
              </a:rPr>
              <a:t>es</a:t>
            </a:r>
            <a:r>
              <a:rPr sz="2000" i="1" spc="-25" dirty="0">
                <a:solidFill>
                  <a:srgbClr val="002060"/>
                </a:solidFill>
                <a:latin typeface="Arial"/>
                <a:cs typeface="Arial"/>
              </a:rPr>
              <a:t> </a:t>
            </a:r>
            <a:r>
              <a:rPr sz="2000" i="1" dirty="0">
                <a:solidFill>
                  <a:srgbClr val="002060"/>
                </a:solidFill>
                <a:latin typeface="Arial"/>
                <a:cs typeface="Arial"/>
              </a:rPr>
              <a:t>are</a:t>
            </a:r>
            <a:r>
              <a:rPr sz="2000" i="1" spc="-25" dirty="0">
                <a:solidFill>
                  <a:srgbClr val="002060"/>
                </a:solidFill>
                <a:latin typeface="Arial"/>
                <a:cs typeface="Arial"/>
              </a:rPr>
              <a:t> </a:t>
            </a:r>
            <a:r>
              <a:rPr sz="2000" i="1" spc="-10" dirty="0">
                <a:solidFill>
                  <a:srgbClr val="002060"/>
                </a:solidFill>
                <a:latin typeface="Arial"/>
                <a:cs typeface="Arial"/>
              </a:rPr>
              <a:t>n</a:t>
            </a:r>
            <a:r>
              <a:rPr sz="2000" i="1" dirty="0">
                <a:solidFill>
                  <a:srgbClr val="002060"/>
                </a:solidFill>
                <a:latin typeface="Arial"/>
                <a:cs typeface="Arial"/>
              </a:rPr>
              <a:t>ot</a:t>
            </a:r>
            <a:r>
              <a:rPr sz="2000" i="1" spc="-10" dirty="0">
                <a:solidFill>
                  <a:srgbClr val="002060"/>
                </a:solidFill>
                <a:latin typeface="Arial"/>
                <a:cs typeface="Arial"/>
              </a:rPr>
              <a:t> </a:t>
            </a:r>
            <a:r>
              <a:rPr sz="2000" i="1" spc="-15" dirty="0">
                <a:solidFill>
                  <a:srgbClr val="002060"/>
                </a:solidFill>
                <a:latin typeface="Arial"/>
                <a:cs typeface="Arial"/>
              </a:rPr>
              <a:t>i</a:t>
            </a:r>
            <a:r>
              <a:rPr sz="2000" i="1" dirty="0">
                <a:solidFill>
                  <a:srgbClr val="002060"/>
                </a:solidFill>
                <a:latin typeface="Arial"/>
                <a:cs typeface="Arial"/>
              </a:rPr>
              <a:t>n</a:t>
            </a:r>
            <a:r>
              <a:rPr sz="2000" i="1" spc="-10" dirty="0">
                <a:solidFill>
                  <a:srgbClr val="002060"/>
                </a:solidFill>
                <a:latin typeface="Arial"/>
                <a:cs typeface="Arial"/>
              </a:rPr>
              <a:t> </a:t>
            </a:r>
            <a:r>
              <a:rPr sz="2000" i="1" spc="-5" dirty="0">
                <a:solidFill>
                  <a:srgbClr val="002060"/>
                </a:solidFill>
                <a:latin typeface="Arial"/>
                <a:cs typeface="Arial"/>
              </a:rPr>
              <a:t>p</a:t>
            </a:r>
            <a:r>
              <a:rPr sz="2000" i="1" dirty="0">
                <a:solidFill>
                  <a:srgbClr val="002060"/>
                </a:solidFill>
                <a:latin typeface="Arial"/>
                <a:cs typeface="Arial"/>
              </a:rPr>
              <a:t>a</a:t>
            </a:r>
            <a:r>
              <a:rPr sz="2000" i="1" spc="-20" dirty="0">
                <a:solidFill>
                  <a:srgbClr val="002060"/>
                </a:solidFill>
                <a:latin typeface="Arial"/>
                <a:cs typeface="Arial"/>
              </a:rPr>
              <a:t>r</a:t>
            </a:r>
            <a:r>
              <a:rPr sz="2000" i="1" spc="-10" dirty="0">
                <a:solidFill>
                  <a:srgbClr val="002060"/>
                </a:solidFill>
                <a:latin typeface="Arial"/>
                <a:cs typeface="Arial"/>
              </a:rPr>
              <a:t>enth</a:t>
            </a:r>
            <a:r>
              <a:rPr sz="2000" i="1" dirty="0">
                <a:solidFill>
                  <a:srgbClr val="002060"/>
                </a:solidFill>
                <a:latin typeface="Arial"/>
                <a:cs typeface="Arial"/>
              </a:rPr>
              <a:t>e</a:t>
            </a:r>
            <a:r>
              <a:rPr sz="2000" i="1" spc="-15" dirty="0">
                <a:solidFill>
                  <a:srgbClr val="002060"/>
                </a:solidFill>
                <a:latin typeface="Arial"/>
                <a:cs typeface="Arial"/>
              </a:rPr>
              <a:t>s</a:t>
            </a:r>
            <a:r>
              <a:rPr sz="2000" i="1" dirty="0">
                <a:solidFill>
                  <a:srgbClr val="002060"/>
                </a:solidFill>
                <a:latin typeface="Arial"/>
                <a:cs typeface="Arial"/>
              </a:rPr>
              <a:t>e</a:t>
            </a:r>
            <a:r>
              <a:rPr sz="2000" i="1" spc="-15" dirty="0">
                <a:solidFill>
                  <a:srgbClr val="002060"/>
                </a:solidFill>
                <a:latin typeface="Arial"/>
                <a:cs typeface="Arial"/>
              </a:rPr>
              <a:t>s</a:t>
            </a:r>
            <a:r>
              <a:rPr sz="2000" i="1" dirty="0">
                <a:solidFill>
                  <a:srgbClr val="002060"/>
                </a:solidFill>
                <a:latin typeface="Arial"/>
                <a:cs typeface="Arial"/>
              </a:rPr>
              <a:t>.</a:t>
            </a:r>
            <a:endParaRPr sz="2000" dirty="0">
              <a:solidFill>
                <a:srgbClr val="002060"/>
              </a:solidFill>
              <a:latin typeface="Arial"/>
              <a:cs typeface="Arial"/>
            </a:endParaRPr>
          </a:p>
          <a:p>
            <a:pPr marL="78105">
              <a:lnSpc>
                <a:spcPct val="100000"/>
              </a:lnSpc>
              <a:spcBef>
                <a:spcPts val="359"/>
              </a:spcBef>
            </a:pPr>
            <a:r>
              <a:rPr sz="2400" b="1" spc="-10" dirty="0">
                <a:solidFill>
                  <a:srgbClr val="006FC0"/>
                </a:solidFill>
                <a:latin typeface="Calibri"/>
                <a:cs typeface="Calibri"/>
              </a:rPr>
              <a:t>P</a:t>
            </a:r>
            <a:r>
              <a:rPr sz="2400" b="1" spc="-25" dirty="0">
                <a:solidFill>
                  <a:srgbClr val="006FC0"/>
                </a:solidFill>
                <a:latin typeface="Calibri"/>
                <a:cs typeface="Calibri"/>
              </a:rPr>
              <a:t>a</a:t>
            </a:r>
            <a:r>
              <a:rPr sz="2400" b="1" spc="-20" dirty="0">
                <a:solidFill>
                  <a:srgbClr val="006FC0"/>
                </a:solidFill>
                <a:latin typeface="Calibri"/>
                <a:cs typeface="Calibri"/>
              </a:rPr>
              <a:t>r</a:t>
            </a:r>
            <a:r>
              <a:rPr sz="2400" b="1" spc="-25" dirty="0">
                <a:solidFill>
                  <a:srgbClr val="006FC0"/>
                </a:solidFill>
                <a:latin typeface="Calibri"/>
                <a:cs typeface="Calibri"/>
              </a:rPr>
              <a:t>a</a:t>
            </a:r>
            <a:r>
              <a:rPr sz="2400" b="1" spc="-30" dirty="0">
                <a:solidFill>
                  <a:srgbClr val="006FC0"/>
                </a:solidFill>
                <a:latin typeface="Calibri"/>
                <a:cs typeface="Calibri"/>
              </a:rPr>
              <a:t>p</a:t>
            </a:r>
            <a:r>
              <a:rPr sz="2400" b="1" spc="-20" dirty="0">
                <a:solidFill>
                  <a:srgbClr val="006FC0"/>
                </a:solidFill>
                <a:latin typeface="Calibri"/>
                <a:cs typeface="Calibri"/>
              </a:rPr>
              <a:t>hr</a:t>
            </a:r>
            <a:r>
              <a:rPr sz="2400" b="1" spc="-35" dirty="0">
                <a:solidFill>
                  <a:srgbClr val="006FC0"/>
                </a:solidFill>
                <a:latin typeface="Calibri"/>
                <a:cs typeface="Calibri"/>
              </a:rPr>
              <a:t>a</a:t>
            </a:r>
            <a:r>
              <a:rPr sz="2400" b="1" spc="-25" dirty="0">
                <a:solidFill>
                  <a:srgbClr val="006FC0"/>
                </a:solidFill>
                <a:latin typeface="Calibri"/>
                <a:cs typeface="Calibri"/>
              </a:rPr>
              <a:t>s</a:t>
            </a:r>
            <a:r>
              <a:rPr sz="2400" b="1" dirty="0">
                <a:solidFill>
                  <a:srgbClr val="006FC0"/>
                </a:solidFill>
                <a:latin typeface="Calibri"/>
                <a:cs typeface="Calibri"/>
              </a:rPr>
              <a:t>e</a:t>
            </a:r>
            <a:r>
              <a:rPr sz="2400" b="1" spc="-80" dirty="0">
                <a:solidFill>
                  <a:srgbClr val="006FC0"/>
                </a:solidFill>
                <a:latin typeface="Calibri"/>
                <a:cs typeface="Calibri"/>
              </a:rPr>
              <a:t> </a:t>
            </a:r>
            <a:r>
              <a:rPr sz="2400" b="1" spc="5" dirty="0">
                <a:solidFill>
                  <a:srgbClr val="006FC0"/>
                </a:solidFill>
                <a:latin typeface="Calibri"/>
                <a:cs typeface="Calibri"/>
              </a:rPr>
              <a:t>o</a:t>
            </a:r>
            <a:r>
              <a:rPr sz="2400" b="1" dirty="0">
                <a:solidFill>
                  <a:srgbClr val="006FC0"/>
                </a:solidFill>
                <a:latin typeface="Calibri"/>
                <a:cs typeface="Calibri"/>
              </a:rPr>
              <a:t>f</a:t>
            </a:r>
            <a:r>
              <a:rPr sz="2400" b="1" spc="-55" dirty="0">
                <a:solidFill>
                  <a:srgbClr val="006FC0"/>
                </a:solidFill>
                <a:latin typeface="Calibri"/>
                <a:cs typeface="Calibri"/>
              </a:rPr>
              <a:t> </a:t>
            </a:r>
            <a:r>
              <a:rPr sz="2400" b="1" spc="-10" dirty="0">
                <a:solidFill>
                  <a:srgbClr val="006FC0"/>
                </a:solidFill>
                <a:latin typeface="Calibri"/>
                <a:cs typeface="Calibri"/>
              </a:rPr>
              <a:t>t</a:t>
            </a:r>
            <a:r>
              <a:rPr sz="2400" b="1" spc="-20" dirty="0">
                <a:solidFill>
                  <a:srgbClr val="006FC0"/>
                </a:solidFill>
                <a:latin typeface="Calibri"/>
                <a:cs typeface="Calibri"/>
              </a:rPr>
              <a:t>h</a:t>
            </a:r>
            <a:r>
              <a:rPr sz="2400" b="1" dirty="0">
                <a:solidFill>
                  <a:srgbClr val="006FC0"/>
                </a:solidFill>
                <a:latin typeface="Calibri"/>
                <a:cs typeface="Calibri"/>
              </a:rPr>
              <a:t>e</a:t>
            </a:r>
            <a:r>
              <a:rPr sz="2400" b="1" spc="-30" dirty="0">
                <a:solidFill>
                  <a:srgbClr val="006FC0"/>
                </a:solidFill>
                <a:latin typeface="Calibri"/>
                <a:cs typeface="Calibri"/>
              </a:rPr>
              <a:t> </a:t>
            </a:r>
            <a:r>
              <a:rPr sz="2400" b="1" spc="-25" dirty="0">
                <a:solidFill>
                  <a:srgbClr val="006FC0"/>
                </a:solidFill>
                <a:latin typeface="Calibri"/>
                <a:cs typeface="Calibri"/>
              </a:rPr>
              <a:t>a</a:t>
            </a:r>
            <a:r>
              <a:rPr sz="2400" b="1" spc="-20" dirty="0">
                <a:solidFill>
                  <a:srgbClr val="006FC0"/>
                </a:solidFill>
                <a:latin typeface="Calibri"/>
                <a:cs typeface="Calibri"/>
              </a:rPr>
              <a:t>b</a:t>
            </a:r>
            <a:r>
              <a:rPr sz="2400" b="1" spc="-10" dirty="0">
                <a:solidFill>
                  <a:srgbClr val="006FC0"/>
                </a:solidFill>
                <a:latin typeface="Calibri"/>
                <a:cs typeface="Calibri"/>
              </a:rPr>
              <a:t>o</a:t>
            </a:r>
            <a:r>
              <a:rPr sz="2400" b="1" spc="-20" dirty="0">
                <a:solidFill>
                  <a:srgbClr val="006FC0"/>
                </a:solidFill>
                <a:latin typeface="Calibri"/>
                <a:cs typeface="Calibri"/>
              </a:rPr>
              <a:t>v</a:t>
            </a:r>
            <a:r>
              <a:rPr sz="2400" b="1" dirty="0">
                <a:solidFill>
                  <a:srgbClr val="006FC0"/>
                </a:solidFill>
                <a:latin typeface="Calibri"/>
                <a:cs typeface="Calibri"/>
              </a:rPr>
              <a:t>e</a:t>
            </a:r>
            <a:r>
              <a:rPr sz="2400" b="1" spc="-75" dirty="0">
                <a:solidFill>
                  <a:srgbClr val="006FC0"/>
                </a:solidFill>
                <a:latin typeface="Calibri"/>
                <a:cs typeface="Calibri"/>
              </a:rPr>
              <a:t> </a:t>
            </a:r>
            <a:r>
              <a:rPr sz="2400" b="1" spc="-20" dirty="0">
                <a:solidFill>
                  <a:srgbClr val="006FC0"/>
                </a:solidFill>
                <a:latin typeface="Calibri"/>
                <a:cs typeface="Calibri"/>
              </a:rPr>
              <a:t>q</a:t>
            </a:r>
            <a:r>
              <a:rPr sz="2400" b="1" spc="-10" dirty="0">
                <a:solidFill>
                  <a:srgbClr val="006FC0"/>
                </a:solidFill>
                <a:latin typeface="Calibri"/>
                <a:cs typeface="Calibri"/>
              </a:rPr>
              <a:t>u</a:t>
            </a:r>
            <a:r>
              <a:rPr sz="2400" b="1" spc="-20" dirty="0">
                <a:solidFill>
                  <a:srgbClr val="006FC0"/>
                </a:solidFill>
                <a:latin typeface="Calibri"/>
                <a:cs typeface="Calibri"/>
              </a:rPr>
              <a:t>o</a:t>
            </a:r>
            <a:r>
              <a:rPr sz="2400" b="1" spc="-25" dirty="0">
                <a:solidFill>
                  <a:srgbClr val="006FC0"/>
                </a:solidFill>
                <a:latin typeface="Calibri"/>
                <a:cs typeface="Calibri"/>
              </a:rPr>
              <a:t>t</a:t>
            </a:r>
            <a:r>
              <a:rPr sz="2400" b="1" dirty="0">
                <a:solidFill>
                  <a:srgbClr val="006FC0"/>
                </a:solidFill>
                <a:latin typeface="Calibri"/>
                <a:cs typeface="Calibri"/>
              </a:rPr>
              <a:t>e</a:t>
            </a:r>
            <a:r>
              <a:rPr sz="2400" b="1" spc="-5" dirty="0">
                <a:solidFill>
                  <a:srgbClr val="006FC0"/>
                </a:solidFill>
                <a:latin typeface="Calibri"/>
                <a:cs typeface="Calibri"/>
              </a:rPr>
              <a:t>:</a:t>
            </a:r>
            <a:endParaRPr sz="2400" dirty="0">
              <a:latin typeface="Calibri"/>
              <a:cs typeface="Calibri"/>
            </a:endParaRPr>
          </a:p>
          <a:p>
            <a:pPr marL="78105" marR="210185">
              <a:lnSpc>
                <a:spcPct val="100299"/>
              </a:lnSpc>
              <a:spcBef>
                <a:spcPts val="415"/>
              </a:spcBef>
            </a:pPr>
            <a:r>
              <a:rPr sz="2400" spc="-30" dirty="0">
                <a:latin typeface="Calibri"/>
                <a:cs typeface="Calibri"/>
              </a:rPr>
              <a:t>R</a:t>
            </a:r>
            <a:r>
              <a:rPr sz="2400" spc="-20" dirty="0">
                <a:latin typeface="Calibri"/>
                <a:cs typeface="Calibri"/>
              </a:rPr>
              <a:t>e</a:t>
            </a:r>
            <a:r>
              <a:rPr sz="2400" spc="-30" dirty="0">
                <a:latin typeface="Calibri"/>
                <a:cs typeface="Calibri"/>
              </a:rPr>
              <a:t>c</a:t>
            </a:r>
            <a:r>
              <a:rPr sz="2400" spc="-20" dirty="0">
                <a:latin typeface="Calibri"/>
                <a:cs typeface="Calibri"/>
              </a:rPr>
              <a:t>e</a:t>
            </a:r>
            <a:r>
              <a:rPr sz="2400" spc="-10" dirty="0">
                <a:latin typeface="Calibri"/>
                <a:cs typeface="Calibri"/>
              </a:rPr>
              <a:t>nt</a:t>
            </a:r>
            <a:r>
              <a:rPr sz="2400" spc="-40" dirty="0">
                <a:latin typeface="Calibri"/>
                <a:cs typeface="Calibri"/>
              </a:rPr>
              <a:t> </a:t>
            </a:r>
            <a:r>
              <a:rPr sz="2400" spc="-30" dirty="0">
                <a:latin typeface="Calibri"/>
                <a:cs typeface="Calibri"/>
              </a:rPr>
              <a:t>r</a:t>
            </a:r>
            <a:r>
              <a:rPr sz="2400" spc="-20" dirty="0">
                <a:latin typeface="Calibri"/>
                <a:cs typeface="Calibri"/>
              </a:rPr>
              <a:t>ese</a:t>
            </a:r>
            <a:r>
              <a:rPr sz="2400" spc="-15" dirty="0">
                <a:latin typeface="Calibri"/>
                <a:cs typeface="Calibri"/>
              </a:rPr>
              <a:t>a</a:t>
            </a:r>
            <a:r>
              <a:rPr sz="2400" spc="-30" dirty="0">
                <a:latin typeface="Calibri"/>
                <a:cs typeface="Calibri"/>
              </a:rPr>
              <a:t>rc</a:t>
            </a:r>
            <a:r>
              <a:rPr sz="2400" dirty="0">
                <a:latin typeface="Calibri"/>
                <a:cs typeface="Calibri"/>
              </a:rPr>
              <a:t>h</a:t>
            </a:r>
            <a:r>
              <a:rPr sz="2400" spc="-20" dirty="0">
                <a:latin typeface="Calibri"/>
                <a:cs typeface="Calibri"/>
              </a:rPr>
              <a:t> </a:t>
            </a:r>
            <a:r>
              <a:rPr sz="2400" spc="-5" dirty="0">
                <a:latin typeface="Calibri"/>
                <a:cs typeface="Calibri"/>
              </a:rPr>
              <a:t>ha</a:t>
            </a:r>
            <a:r>
              <a:rPr sz="2400" dirty="0">
                <a:latin typeface="Calibri"/>
                <a:cs typeface="Calibri"/>
              </a:rPr>
              <a:t>s</a:t>
            </a:r>
            <a:r>
              <a:rPr sz="2400" spc="-25" dirty="0">
                <a:latin typeface="Calibri"/>
                <a:cs typeface="Calibri"/>
              </a:rPr>
              <a:t> </a:t>
            </a:r>
            <a:r>
              <a:rPr sz="2400" spc="-10" dirty="0">
                <a:latin typeface="Calibri"/>
                <a:cs typeface="Calibri"/>
              </a:rPr>
              <a:t>s</a:t>
            </a:r>
            <a:r>
              <a:rPr sz="2400" spc="-5" dirty="0">
                <a:latin typeface="Calibri"/>
                <a:cs typeface="Calibri"/>
              </a:rPr>
              <a:t>h</a:t>
            </a:r>
            <a:r>
              <a:rPr sz="2400" spc="-10" dirty="0">
                <a:latin typeface="Calibri"/>
                <a:cs typeface="Calibri"/>
              </a:rPr>
              <a:t>o</a:t>
            </a:r>
            <a:r>
              <a:rPr sz="2400" dirty="0">
                <a:latin typeface="Calibri"/>
                <a:cs typeface="Calibri"/>
              </a:rPr>
              <a:t>wn</a:t>
            </a:r>
            <a:r>
              <a:rPr sz="2400" spc="-15" dirty="0">
                <a:latin typeface="Calibri"/>
                <a:cs typeface="Calibri"/>
              </a:rPr>
              <a:t> </a:t>
            </a:r>
            <a:r>
              <a:rPr sz="2400" spc="-25" dirty="0">
                <a:latin typeface="Calibri"/>
                <a:cs typeface="Calibri"/>
              </a:rPr>
              <a:t>t</a:t>
            </a:r>
            <a:r>
              <a:rPr sz="2400" spc="-5" dirty="0">
                <a:latin typeface="Calibri"/>
                <a:cs typeface="Calibri"/>
              </a:rPr>
              <a:t>h</a:t>
            </a:r>
            <a:r>
              <a:rPr sz="2400" spc="-10" dirty="0">
                <a:latin typeface="Calibri"/>
                <a:cs typeface="Calibri"/>
              </a:rPr>
              <a:t>at</a:t>
            </a:r>
            <a:r>
              <a:rPr sz="2400" spc="-40" dirty="0">
                <a:latin typeface="Calibri"/>
                <a:cs typeface="Calibri"/>
              </a:rPr>
              <a:t> </a:t>
            </a:r>
            <a:r>
              <a:rPr sz="2400" spc="-30" dirty="0">
                <a:latin typeface="Calibri"/>
                <a:cs typeface="Calibri"/>
              </a:rPr>
              <a:t>c</a:t>
            </a:r>
            <a:r>
              <a:rPr sz="2400" spc="-15" dirty="0">
                <a:latin typeface="Calibri"/>
                <a:cs typeface="Calibri"/>
              </a:rPr>
              <a:t>o</a:t>
            </a:r>
            <a:r>
              <a:rPr sz="2400" spc="-10" dirty="0">
                <a:latin typeface="Calibri"/>
                <a:cs typeface="Calibri"/>
              </a:rPr>
              <a:t>un</a:t>
            </a:r>
            <a:r>
              <a:rPr sz="2400" spc="-25" dirty="0">
                <a:latin typeface="Calibri"/>
                <a:cs typeface="Calibri"/>
              </a:rPr>
              <a:t>t</a:t>
            </a:r>
            <a:r>
              <a:rPr sz="2400" dirty="0">
                <a:latin typeface="Calibri"/>
                <a:cs typeface="Calibri"/>
              </a:rPr>
              <a:t>r</a:t>
            </a:r>
            <a:r>
              <a:rPr sz="2400" spc="-25" dirty="0">
                <a:latin typeface="Calibri"/>
                <a:cs typeface="Calibri"/>
              </a:rPr>
              <a:t>i</a:t>
            </a:r>
            <a:r>
              <a:rPr sz="2400" spc="-20" dirty="0">
                <a:latin typeface="Calibri"/>
                <a:cs typeface="Calibri"/>
              </a:rPr>
              <a:t>e</a:t>
            </a:r>
            <a:r>
              <a:rPr sz="2400" dirty="0">
                <a:latin typeface="Calibri"/>
                <a:cs typeface="Calibri"/>
              </a:rPr>
              <a:t>s</a:t>
            </a:r>
            <a:r>
              <a:rPr sz="2400" spc="-20" dirty="0">
                <a:latin typeface="Calibri"/>
                <a:cs typeface="Calibri"/>
              </a:rPr>
              <a:t> </a:t>
            </a:r>
            <a:r>
              <a:rPr sz="2400" dirty="0">
                <a:latin typeface="Calibri"/>
                <a:cs typeface="Calibri"/>
              </a:rPr>
              <a:t>that</a:t>
            </a:r>
            <a:r>
              <a:rPr sz="2400" spc="-40" dirty="0">
                <a:latin typeface="Calibri"/>
                <a:cs typeface="Calibri"/>
              </a:rPr>
              <a:t> </a:t>
            </a:r>
            <a:r>
              <a:rPr sz="2400" spc="-10" dirty="0">
                <a:latin typeface="Calibri"/>
                <a:cs typeface="Calibri"/>
              </a:rPr>
              <a:t>f</a:t>
            </a:r>
            <a:r>
              <a:rPr sz="2400" spc="-15" dirty="0">
                <a:latin typeface="Calibri"/>
                <a:cs typeface="Calibri"/>
              </a:rPr>
              <a:t>o</a:t>
            </a:r>
            <a:r>
              <a:rPr sz="2400" spc="-30" dirty="0">
                <a:latin typeface="Calibri"/>
                <a:cs typeface="Calibri"/>
              </a:rPr>
              <a:t>rm</a:t>
            </a:r>
            <a:r>
              <a:rPr sz="2400" spc="-20" dirty="0">
                <a:latin typeface="Calibri"/>
                <a:cs typeface="Calibri"/>
              </a:rPr>
              <a:t>e</a:t>
            </a:r>
            <a:r>
              <a:rPr sz="2400" spc="-30" dirty="0">
                <a:latin typeface="Calibri"/>
                <a:cs typeface="Calibri"/>
              </a:rPr>
              <a:t>r</a:t>
            </a:r>
            <a:r>
              <a:rPr sz="2400" spc="-20" dirty="0">
                <a:latin typeface="Calibri"/>
                <a:cs typeface="Calibri"/>
              </a:rPr>
              <a:t>l</a:t>
            </a:r>
            <a:r>
              <a:rPr sz="2400" spc="-10" dirty="0">
                <a:latin typeface="Calibri"/>
                <a:cs typeface="Calibri"/>
              </a:rPr>
              <a:t>y</a:t>
            </a:r>
            <a:r>
              <a:rPr sz="2400" spc="-35" dirty="0">
                <a:latin typeface="Calibri"/>
                <a:cs typeface="Calibri"/>
              </a:rPr>
              <a:t> </a:t>
            </a:r>
            <a:r>
              <a:rPr sz="2400" spc="-30" dirty="0">
                <a:latin typeface="Calibri"/>
                <a:cs typeface="Calibri"/>
              </a:rPr>
              <a:t>w</a:t>
            </a:r>
            <a:r>
              <a:rPr sz="2400" spc="-20" dirty="0">
                <a:latin typeface="Calibri"/>
                <a:cs typeface="Calibri"/>
              </a:rPr>
              <a:t>e</a:t>
            </a:r>
            <a:r>
              <a:rPr sz="2400" spc="-30" dirty="0">
                <a:latin typeface="Calibri"/>
                <a:cs typeface="Calibri"/>
              </a:rPr>
              <a:t>r</a:t>
            </a:r>
            <a:r>
              <a:rPr sz="2400" spc="-10" dirty="0">
                <a:latin typeface="Calibri"/>
                <a:cs typeface="Calibri"/>
              </a:rPr>
              <a:t>e</a:t>
            </a:r>
            <a:r>
              <a:rPr sz="2400" spc="-20" dirty="0">
                <a:latin typeface="Calibri"/>
                <a:cs typeface="Calibri"/>
              </a:rPr>
              <a:t> </a:t>
            </a:r>
            <a:r>
              <a:rPr sz="2400" spc="-30" dirty="0">
                <a:latin typeface="Calibri"/>
                <a:cs typeface="Calibri"/>
              </a:rPr>
              <a:t>c</a:t>
            </a:r>
            <a:r>
              <a:rPr sz="2400" spc="-15" dirty="0">
                <a:latin typeface="Calibri"/>
                <a:cs typeface="Calibri"/>
              </a:rPr>
              <a:t>o</a:t>
            </a:r>
            <a:r>
              <a:rPr sz="2400" spc="-10" dirty="0">
                <a:latin typeface="Calibri"/>
                <a:cs typeface="Calibri"/>
              </a:rPr>
              <a:t>ns</a:t>
            </a:r>
            <a:r>
              <a:rPr sz="2400" spc="-20" dirty="0">
                <a:latin typeface="Calibri"/>
                <a:cs typeface="Calibri"/>
              </a:rPr>
              <a:t>i</a:t>
            </a:r>
            <a:r>
              <a:rPr sz="2400" spc="-10" dirty="0">
                <a:latin typeface="Calibri"/>
                <a:cs typeface="Calibri"/>
              </a:rPr>
              <a:t>d</a:t>
            </a:r>
            <a:r>
              <a:rPr sz="2400" spc="-20" dirty="0">
                <a:latin typeface="Calibri"/>
                <a:cs typeface="Calibri"/>
              </a:rPr>
              <a:t>e</a:t>
            </a:r>
            <a:r>
              <a:rPr sz="2400" spc="-30" dirty="0">
                <a:latin typeface="Calibri"/>
                <a:cs typeface="Calibri"/>
              </a:rPr>
              <a:t>r</a:t>
            </a:r>
            <a:r>
              <a:rPr sz="2400" spc="-20" dirty="0">
                <a:latin typeface="Calibri"/>
                <a:cs typeface="Calibri"/>
              </a:rPr>
              <a:t>e</a:t>
            </a:r>
            <a:r>
              <a:rPr sz="2400" dirty="0">
                <a:latin typeface="Calibri"/>
                <a:cs typeface="Calibri"/>
              </a:rPr>
              <a:t>d</a:t>
            </a:r>
            <a:r>
              <a:rPr sz="2400" spc="-20" dirty="0">
                <a:latin typeface="Calibri"/>
                <a:cs typeface="Calibri"/>
              </a:rPr>
              <a:t> </a:t>
            </a:r>
            <a:r>
              <a:rPr sz="2400" spc="-15" dirty="0">
                <a:latin typeface="Calibri"/>
                <a:cs typeface="Calibri"/>
              </a:rPr>
              <a:t>to </a:t>
            </a:r>
            <a:r>
              <a:rPr sz="2400" spc="-10" dirty="0">
                <a:latin typeface="Calibri"/>
                <a:cs typeface="Calibri"/>
              </a:rPr>
              <a:t>h</a:t>
            </a:r>
            <a:r>
              <a:rPr sz="2400" spc="-15" dirty="0">
                <a:latin typeface="Calibri"/>
                <a:cs typeface="Calibri"/>
              </a:rPr>
              <a:t>a</a:t>
            </a:r>
            <a:r>
              <a:rPr sz="2400" spc="-20" dirty="0">
                <a:latin typeface="Calibri"/>
                <a:cs typeface="Calibri"/>
              </a:rPr>
              <a:t>v</a:t>
            </a:r>
            <a:r>
              <a:rPr sz="2400" spc="-10" dirty="0">
                <a:latin typeface="Calibri"/>
                <a:cs typeface="Calibri"/>
              </a:rPr>
              <a:t>e</a:t>
            </a:r>
            <a:r>
              <a:rPr sz="2400" spc="-45" dirty="0">
                <a:latin typeface="Calibri"/>
                <a:cs typeface="Calibri"/>
              </a:rPr>
              <a:t> </a:t>
            </a:r>
            <a:r>
              <a:rPr sz="2400" spc="-10" dirty="0">
                <a:latin typeface="Calibri"/>
                <a:cs typeface="Calibri"/>
              </a:rPr>
              <a:t>f</a:t>
            </a:r>
            <a:r>
              <a:rPr sz="2400" spc="-15" dirty="0">
                <a:latin typeface="Calibri"/>
                <a:cs typeface="Calibri"/>
              </a:rPr>
              <a:t>a</a:t>
            </a:r>
            <a:r>
              <a:rPr sz="2400" spc="-10" dirty="0">
                <a:latin typeface="Calibri"/>
                <a:cs typeface="Calibri"/>
              </a:rPr>
              <a:t>st</a:t>
            </a:r>
            <a:r>
              <a:rPr sz="2400" spc="-50" dirty="0">
                <a:latin typeface="Calibri"/>
                <a:cs typeface="Calibri"/>
              </a:rPr>
              <a:t> </a:t>
            </a:r>
            <a:r>
              <a:rPr sz="2400" spc="-20" dirty="0">
                <a:latin typeface="Calibri"/>
                <a:cs typeface="Calibri"/>
              </a:rPr>
              <a:t>g</a:t>
            </a:r>
            <a:r>
              <a:rPr sz="2400" spc="-30" dirty="0">
                <a:latin typeface="Calibri"/>
                <a:cs typeface="Calibri"/>
              </a:rPr>
              <a:t>r</a:t>
            </a:r>
            <a:r>
              <a:rPr sz="2400" spc="-15" dirty="0">
                <a:latin typeface="Calibri"/>
                <a:cs typeface="Calibri"/>
              </a:rPr>
              <a:t>o</a:t>
            </a:r>
            <a:r>
              <a:rPr sz="2400" spc="-25" dirty="0">
                <a:latin typeface="Calibri"/>
                <a:cs typeface="Calibri"/>
              </a:rPr>
              <a:t>wt</a:t>
            </a:r>
            <a:r>
              <a:rPr sz="2400" dirty="0">
                <a:latin typeface="Calibri"/>
                <a:cs typeface="Calibri"/>
              </a:rPr>
              <a:t>h </a:t>
            </a:r>
            <a:r>
              <a:rPr sz="2400" spc="-60" dirty="0">
                <a:latin typeface="Calibri"/>
                <a:cs typeface="Calibri"/>
              </a:rPr>
              <a:t> </a:t>
            </a:r>
            <a:r>
              <a:rPr sz="2400" spc="-10" dirty="0">
                <a:latin typeface="Calibri"/>
                <a:cs typeface="Calibri"/>
              </a:rPr>
              <a:t>e</a:t>
            </a:r>
            <a:r>
              <a:rPr sz="2400" spc="-25" dirty="0">
                <a:latin typeface="Calibri"/>
                <a:cs typeface="Calibri"/>
              </a:rPr>
              <a:t>c</a:t>
            </a:r>
            <a:r>
              <a:rPr sz="2400" spc="-5" dirty="0">
                <a:latin typeface="Calibri"/>
                <a:cs typeface="Calibri"/>
              </a:rPr>
              <a:t>on</a:t>
            </a:r>
            <a:r>
              <a:rPr sz="2400" spc="-15" dirty="0">
                <a:latin typeface="Calibri"/>
                <a:cs typeface="Calibri"/>
              </a:rPr>
              <a:t>o</a:t>
            </a:r>
            <a:r>
              <a:rPr sz="2400" dirty="0">
                <a:latin typeface="Calibri"/>
                <a:cs typeface="Calibri"/>
              </a:rPr>
              <a:t>m</a:t>
            </a:r>
            <a:r>
              <a:rPr sz="2400" spc="-20" dirty="0">
                <a:latin typeface="Calibri"/>
                <a:cs typeface="Calibri"/>
              </a:rPr>
              <a:t>ie</a:t>
            </a:r>
            <a:r>
              <a:rPr sz="2400" dirty="0">
                <a:latin typeface="Calibri"/>
                <a:cs typeface="Calibri"/>
              </a:rPr>
              <a:t>s</a:t>
            </a:r>
            <a:r>
              <a:rPr sz="2400" spc="-15" dirty="0">
                <a:latin typeface="Calibri"/>
                <a:cs typeface="Calibri"/>
              </a:rPr>
              <a:t> </a:t>
            </a:r>
            <a:r>
              <a:rPr sz="2400" spc="-5" dirty="0">
                <a:latin typeface="Calibri"/>
                <a:cs typeface="Calibri"/>
              </a:rPr>
              <a:t>i</a:t>
            </a:r>
            <a:r>
              <a:rPr sz="2400" dirty="0">
                <a:latin typeface="Calibri"/>
                <a:cs typeface="Calibri"/>
              </a:rPr>
              <a:t>n</a:t>
            </a:r>
            <a:r>
              <a:rPr sz="2400" spc="-10" dirty="0">
                <a:latin typeface="Calibri"/>
                <a:cs typeface="Calibri"/>
              </a:rPr>
              <a:t> </a:t>
            </a:r>
            <a:r>
              <a:rPr sz="2400" spc="-25" dirty="0">
                <a:latin typeface="Calibri"/>
                <a:cs typeface="Calibri"/>
              </a:rPr>
              <a:t>t</a:t>
            </a:r>
            <a:r>
              <a:rPr sz="2400" spc="-15" dirty="0">
                <a:latin typeface="Calibri"/>
                <a:cs typeface="Calibri"/>
              </a:rPr>
              <a:t>h</a:t>
            </a:r>
            <a:r>
              <a:rPr sz="2400" spc="-10" dirty="0">
                <a:latin typeface="Calibri"/>
                <a:cs typeface="Calibri"/>
              </a:rPr>
              <a:t>e</a:t>
            </a:r>
            <a:r>
              <a:rPr sz="2400" spc="-30" dirty="0">
                <a:latin typeface="Calibri"/>
                <a:cs typeface="Calibri"/>
              </a:rPr>
              <a:t> </a:t>
            </a:r>
            <a:r>
              <a:rPr sz="2400" spc="-10" dirty="0">
                <a:latin typeface="Calibri"/>
                <a:cs typeface="Calibri"/>
              </a:rPr>
              <a:t>f</a:t>
            </a:r>
            <a:r>
              <a:rPr sz="2400" spc="-20" dirty="0">
                <a:latin typeface="Calibri"/>
                <a:cs typeface="Calibri"/>
              </a:rPr>
              <a:t>i</a:t>
            </a:r>
            <a:r>
              <a:rPr sz="2400" spc="-30" dirty="0">
                <a:latin typeface="Calibri"/>
                <a:cs typeface="Calibri"/>
              </a:rPr>
              <a:t>r</a:t>
            </a:r>
            <a:r>
              <a:rPr sz="2400" spc="-10" dirty="0">
                <a:latin typeface="Calibri"/>
                <a:cs typeface="Calibri"/>
              </a:rPr>
              <a:t>st</a:t>
            </a:r>
            <a:r>
              <a:rPr sz="2400" spc="-65" dirty="0">
                <a:latin typeface="Calibri"/>
                <a:cs typeface="Calibri"/>
              </a:rPr>
              <a:t> </a:t>
            </a:r>
            <a:r>
              <a:rPr sz="2400" spc="-15" dirty="0">
                <a:latin typeface="Calibri"/>
                <a:cs typeface="Calibri"/>
              </a:rPr>
              <a:t>d</a:t>
            </a:r>
            <a:r>
              <a:rPr sz="2400" spc="-5" dirty="0">
                <a:latin typeface="Calibri"/>
                <a:cs typeface="Calibri"/>
              </a:rPr>
              <a:t>e</a:t>
            </a:r>
            <a:r>
              <a:rPr sz="2400" spc="-30" dirty="0">
                <a:latin typeface="Calibri"/>
                <a:cs typeface="Calibri"/>
              </a:rPr>
              <a:t>c</a:t>
            </a:r>
            <a:r>
              <a:rPr sz="2400" dirty="0">
                <a:latin typeface="Calibri"/>
                <a:cs typeface="Calibri"/>
              </a:rPr>
              <a:t>a</a:t>
            </a:r>
            <a:r>
              <a:rPr sz="2400" spc="-10" dirty="0">
                <a:latin typeface="Calibri"/>
                <a:cs typeface="Calibri"/>
              </a:rPr>
              <a:t>de</a:t>
            </a:r>
            <a:r>
              <a:rPr sz="2400" spc="-15" dirty="0">
                <a:latin typeface="Calibri"/>
                <a:cs typeface="Calibri"/>
              </a:rPr>
              <a:t> o</a:t>
            </a:r>
            <a:r>
              <a:rPr sz="2400" dirty="0">
                <a:latin typeface="Calibri"/>
                <a:cs typeface="Calibri"/>
              </a:rPr>
              <a:t>f</a:t>
            </a:r>
            <a:r>
              <a:rPr sz="2400" spc="-35" dirty="0">
                <a:latin typeface="Calibri"/>
                <a:cs typeface="Calibri"/>
              </a:rPr>
              <a:t> </a:t>
            </a:r>
            <a:r>
              <a:rPr sz="2400" dirty="0">
                <a:latin typeface="Calibri"/>
                <a:cs typeface="Calibri"/>
              </a:rPr>
              <a:t>t</a:t>
            </a:r>
            <a:r>
              <a:rPr sz="2400" spc="-15" dirty="0">
                <a:latin typeface="Calibri"/>
                <a:cs typeface="Calibri"/>
              </a:rPr>
              <a:t>h</a:t>
            </a:r>
            <a:r>
              <a:rPr sz="2400" spc="-10" dirty="0">
                <a:latin typeface="Calibri"/>
                <a:cs typeface="Calibri"/>
              </a:rPr>
              <a:t>e </a:t>
            </a:r>
            <a:r>
              <a:rPr sz="2400" spc="-25" dirty="0">
                <a:latin typeface="Calibri"/>
                <a:cs typeface="Calibri"/>
              </a:rPr>
              <a:t>tw</a:t>
            </a:r>
            <a:r>
              <a:rPr sz="2400" spc="-20" dirty="0">
                <a:latin typeface="Calibri"/>
                <a:cs typeface="Calibri"/>
              </a:rPr>
              <a:t>e</a:t>
            </a:r>
            <a:r>
              <a:rPr sz="2400" spc="-10" dirty="0">
                <a:latin typeface="Calibri"/>
                <a:cs typeface="Calibri"/>
              </a:rPr>
              <a:t>n</a:t>
            </a:r>
            <a:r>
              <a:rPr sz="2400" spc="-25" dirty="0">
                <a:latin typeface="Calibri"/>
                <a:cs typeface="Calibri"/>
              </a:rPr>
              <a:t>ty</a:t>
            </a:r>
            <a:r>
              <a:rPr sz="2400" spc="-15" dirty="0">
                <a:latin typeface="Calibri"/>
                <a:cs typeface="Calibri"/>
              </a:rPr>
              <a:t>-</a:t>
            </a:r>
            <a:r>
              <a:rPr sz="2400" spc="-10" dirty="0">
                <a:latin typeface="Calibri"/>
                <a:cs typeface="Calibri"/>
              </a:rPr>
              <a:t>f</a:t>
            </a:r>
            <a:r>
              <a:rPr sz="2400" spc="-20" dirty="0">
                <a:latin typeface="Calibri"/>
                <a:cs typeface="Calibri"/>
              </a:rPr>
              <a:t>i</a:t>
            </a:r>
            <a:r>
              <a:rPr sz="2400" spc="-30" dirty="0">
                <a:latin typeface="Calibri"/>
                <a:cs typeface="Calibri"/>
              </a:rPr>
              <a:t>r</a:t>
            </a:r>
            <a:r>
              <a:rPr sz="2400" spc="-10" dirty="0">
                <a:latin typeface="Calibri"/>
                <a:cs typeface="Calibri"/>
              </a:rPr>
              <a:t>st</a:t>
            </a:r>
            <a:r>
              <a:rPr sz="2400" spc="-40" dirty="0">
                <a:latin typeface="Calibri"/>
                <a:cs typeface="Calibri"/>
              </a:rPr>
              <a:t> </a:t>
            </a:r>
            <a:r>
              <a:rPr sz="2400" spc="-20" dirty="0">
                <a:latin typeface="Calibri"/>
                <a:cs typeface="Calibri"/>
              </a:rPr>
              <a:t>ce</a:t>
            </a:r>
            <a:r>
              <a:rPr sz="2400" spc="-5" dirty="0">
                <a:latin typeface="Calibri"/>
                <a:cs typeface="Calibri"/>
              </a:rPr>
              <a:t>n</a:t>
            </a:r>
            <a:r>
              <a:rPr sz="2400" spc="-15" dirty="0">
                <a:latin typeface="Calibri"/>
                <a:cs typeface="Calibri"/>
              </a:rPr>
              <a:t>tury</a:t>
            </a:r>
            <a:r>
              <a:rPr sz="2400" spc="-10" dirty="0">
                <a:latin typeface="Calibri"/>
                <a:cs typeface="Calibri"/>
              </a:rPr>
              <a:t> h</a:t>
            </a:r>
            <a:r>
              <a:rPr sz="2400" spc="-15" dirty="0">
                <a:latin typeface="Calibri"/>
                <a:cs typeface="Calibri"/>
              </a:rPr>
              <a:t>a</a:t>
            </a:r>
            <a:r>
              <a:rPr sz="2400" spc="-20" dirty="0">
                <a:latin typeface="Calibri"/>
                <a:cs typeface="Calibri"/>
              </a:rPr>
              <a:t>v</a:t>
            </a:r>
            <a:r>
              <a:rPr sz="2400" spc="-10" dirty="0">
                <a:latin typeface="Calibri"/>
                <a:cs typeface="Calibri"/>
              </a:rPr>
              <a:t>e</a:t>
            </a:r>
            <a:r>
              <a:rPr sz="2400" spc="-45" dirty="0">
                <a:latin typeface="Calibri"/>
                <a:cs typeface="Calibri"/>
              </a:rPr>
              <a:t> </a:t>
            </a:r>
            <a:r>
              <a:rPr sz="2400" spc="-30" dirty="0">
                <a:latin typeface="Calibri"/>
                <a:cs typeface="Calibri"/>
              </a:rPr>
              <a:t>r</a:t>
            </a:r>
            <a:r>
              <a:rPr sz="2400" spc="-20" dirty="0">
                <a:latin typeface="Calibri"/>
                <a:cs typeface="Calibri"/>
              </a:rPr>
              <a:t>eve</a:t>
            </a:r>
            <a:r>
              <a:rPr sz="2400" spc="-30" dirty="0">
                <a:latin typeface="Calibri"/>
                <a:cs typeface="Calibri"/>
              </a:rPr>
              <a:t>r</a:t>
            </a:r>
            <a:r>
              <a:rPr sz="2400" spc="-25" dirty="0">
                <a:latin typeface="Calibri"/>
                <a:cs typeface="Calibri"/>
              </a:rPr>
              <a:t>t</a:t>
            </a:r>
            <a:r>
              <a:rPr sz="2400" spc="-20" dirty="0">
                <a:latin typeface="Calibri"/>
                <a:cs typeface="Calibri"/>
              </a:rPr>
              <a:t>e</a:t>
            </a:r>
            <a:r>
              <a:rPr sz="2400" dirty="0">
                <a:latin typeface="Calibri"/>
                <a:cs typeface="Calibri"/>
              </a:rPr>
              <a:t>d</a:t>
            </a:r>
            <a:r>
              <a:rPr sz="2400" spc="-20" dirty="0">
                <a:latin typeface="Calibri"/>
                <a:cs typeface="Calibri"/>
              </a:rPr>
              <a:t> </a:t>
            </a:r>
            <a:r>
              <a:rPr sz="2400" spc="-15" dirty="0">
                <a:latin typeface="Calibri"/>
                <a:cs typeface="Calibri"/>
              </a:rPr>
              <a:t>t</a:t>
            </a:r>
            <a:r>
              <a:rPr sz="2400" dirty="0">
                <a:latin typeface="Calibri"/>
                <a:cs typeface="Calibri"/>
              </a:rPr>
              <a:t>o</a:t>
            </a:r>
            <a:r>
              <a:rPr sz="2400" spc="-50" dirty="0">
                <a:latin typeface="Calibri"/>
                <a:cs typeface="Calibri"/>
              </a:rPr>
              <a:t> </a:t>
            </a:r>
            <a:r>
              <a:rPr sz="2400" spc="-10" dirty="0">
                <a:latin typeface="Calibri"/>
                <a:cs typeface="Calibri"/>
              </a:rPr>
              <a:t>s</a:t>
            </a:r>
            <a:r>
              <a:rPr sz="2400" spc="-20" dirty="0">
                <a:latin typeface="Calibri"/>
                <a:cs typeface="Calibri"/>
              </a:rPr>
              <a:t>l</a:t>
            </a:r>
            <a:r>
              <a:rPr sz="2400" spc="-5" dirty="0">
                <a:latin typeface="Calibri"/>
                <a:cs typeface="Calibri"/>
              </a:rPr>
              <a:t>o</a:t>
            </a:r>
            <a:r>
              <a:rPr sz="2400" spc="-20" dirty="0">
                <a:latin typeface="Calibri"/>
                <a:cs typeface="Calibri"/>
              </a:rPr>
              <a:t>we</a:t>
            </a:r>
            <a:r>
              <a:rPr sz="2400" spc="-10" dirty="0">
                <a:latin typeface="Calibri"/>
                <a:cs typeface="Calibri"/>
              </a:rPr>
              <a:t>r</a:t>
            </a:r>
            <a:r>
              <a:rPr sz="2400" spc="-35" dirty="0">
                <a:latin typeface="Calibri"/>
                <a:cs typeface="Calibri"/>
              </a:rPr>
              <a:t> </a:t>
            </a:r>
            <a:r>
              <a:rPr sz="2400" spc="-20" dirty="0">
                <a:latin typeface="Calibri"/>
                <a:cs typeface="Calibri"/>
              </a:rPr>
              <a:t>g</a:t>
            </a:r>
            <a:r>
              <a:rPr sz="2400" spc="-30" dirty="0">
                <a:latin typeface="Calibri"/>
                <a:cs typeface="Calibri"/>
              </a:rPr>
              <a:t>r</a:t>
            </a:r>
            <a:r>
              <a:rPr sz="2400" spc="-5" dirty="0">
                <a:latin typeface="Calibri"/>
                <a:cs typeface="Calibri"/>
              </a:rPr>
              <a:t>o</a:t>
            </a:r>
            <a:r>
              <a:rPr sz="2400" spc="-20" dirty="0">
                <a:latin typeface="Calibri"/>
                <a:cs typeface="Calibri"/>
              </a:rPr>
              <a:t>w</a:t>
            </a:r>
            <a:r>
              <a:rPr sz="2400" spc="-25" dirty="0">
                <a:latin typeface="Calibri"/>
                <a:cs typeface="Calibri"/>
              </a:rPr>
              <a:t>t</a:t>
            </a:r>
            <a:r>
              <a:rPr sz="2400" dirty="0">
                <a:latin typeface="Calibri"/>
                <a:cs typeface="Calibri"/>
              </a:rPr>
              <a:t>h</a:t>
            </a:r>
          </a:p>
          <a:p>
            <a:pPr marL="76835">
              <a:lnSpc>
                <a:spcPct val="100000"/>
              </a:lnSpc>
            </a:pPr>
            <a:r>
              <a:rPr sz="2400" spc="-20" dirty="0">
                <a:latin typeface="Calibri"/>
                <a:cs typeface="Calibri"/>
              </a:rPr>
              <a:t>(H</a:t>
            </a:r>
            <a:r>
              <a:rPr sz="2400" spc="-15" dirty="0">
                <a:latin typeface="Calibri"/>
                <a:cs typeface="Calibri"/>
              </a:rPr>
              <a:t>or</a:t>
            </a:r>
            <a:r>
              <a:rPr sz="2400" spc="-10" dirty="0">
                <a:latin typeface="Calibri"/>
                <a:cs typeface="Calibri"/>
              </a:rPr>
              <a:t>ne</a:t>
            </a:r>
            <a:r>
              <a:rPr sz="2400" spc="-185" dirty="0">
                <a:latin typeface="Calibri"/>
                <a:cs typeface="Calibri"/>
              </a:rPr>
              <a:t>r</a:t>
            </a:r>
            <a:r>
              <a:rPr sz="2400" spc="-5" dirty="0">
                <a:latin typeface="Calibri"/>
                <a:cs typeface="Calibri"/>
              </a:rPr>
              <a:t>,</a:t>
            </a:r>
            <a:r>
              <a:rPr sz="2400" spc="5" dirty="0">
                <a:latin typeface="Calibri"/>
                <a:cs typeface="Calibri"/>
              </a:rPr>
              <a:t> </a:t>
            </a:r>
            <a:r>
              <a:rPr sz="2400" spc="-25" dirty="0">
                <a:latin typeface="Calibri"/>
                <a:cs typeface="Calibri"/>
              </a:rPr>
              <a:t>F</a:t>
            </a:r>
            <a:r>
              <a:rPr sz="2400" spc="-10" dirty="0">
                <a:latin typeface="Calibri"/>
                <a:cs typeface="Calibri"/>
              </a:rPr>
              <a:t>e</a:t>
            </a:r>
            <a:r>
              <a:rPr sz="2400" spc="-15" dirty="0">
                <a:latin typeface="Calibri"/>
                <a:cs typeface="Calibri"/>
              </a:rPr>
              <a:t>r</a:t>
            </a:r>
            <a:r>
              <a:rPr sz="2400" spc="-50" dirty="0">
                <a:latin typeface="Calibri"/>
                <a:cs typeface="Calibri"/>
              </a:rPr>
              <a:t>r</a:t>
            </a:r>
            <a:r>
              <a:rPr sz="2400" spc="-10" dirty="0">
                <a:latin typeface="Calibri"/>
                <a:cs typeface="Calibri"/>
              </a:rPr>
              <a:t>e</a:t>
            </a:r>
            <a:r>
              <a:rPr sz="2400" spc="-5" dirty="0">
                <a:latin typeface="Calibri"/>
                <a:cs typeface="Calibri"/>
              </a:rPr>
              <a:t>l</a:t>
            </a:r>
            <a:r>
              <a:rPr sz="2400" spc="-20" dirty="0">
                <a:latin typeface="Calibri"/>
                <a:cs typeface="Calibri"/>
              </a:rPr>
              <a:t>l</a:t>
            </a:r>
            <a:r>
              <a:rPr sz="2400" spc="-5" dirty="0">
                <a:latin typeface="Calibri"/>
                <a:cs typeface="Calibri"/>
              </a:rPr>
              <a:t>, </a:t>
            </a:r>
            <a:r>
              <a:rPr sz="2400" dirty="0">
                <a:latin typeface="Calibri"/>
                <a:cs typeface="Calibri"/>
              </a:rPr>
              <a:t>&amp;</a:t>
            </a:r>
            <a:r>
              <a:rPr sz="2400" spc="-15" dirty="0">
                <a:latin typeface="Calibri"/>
                <a:cs typeface="Calibri"/>
              </a:rPr>
              <a:t> </a:t>
            </a:r>
            <a:r>
              <a:rPr sz="2400" dirty="0">
                <a:latin typeface="Calibri"/>
                <a:cs typeface="Calibri"/>
              </a:rPr>
              <a:t>C</a:t>
            </a:r>
            <a:r>
              <a:rPr sz="2400" spc="-50" dirty="0">
                <a:latin typeface="Calibri"/>
                <a:cs typeface="Calibri"/>
              </a:rPr>
              <a:t>r</a:t>
            </a:r>
            <a:r>
              <a:rPr sz="2400" spc="-10" dirty="0">
                <a:latin typeface="Calibri"/>
                <a:cs typeface="Calibri"/>
              </a:rPr>
              <a:t>e</a:t>
            </a:r>
            <a:r>
              <a:rPr sz="2400" spc="-20" dirty="0">
                <a:latin typeface="Calibri"/>
                <a:cs typeface="Calibri"/>
              </a:rPr>
              <a:t>s</a:t>
            </a:r>
            <a:r>
              <a:rPr sz="2400" spc="-15" dirty="0">
                <a:latin typeface="Calibri"/>
                <a:cs typeface="Calibri"/>
              </a:rPr>
              <a:t>t</a:t>
            </a:r>
            <a:r>
              <a:rPr sz="2400" spc="-35" dirty="0">
                <a:latin typeface="Calibri"/>
                <a:cs typeface="Calibri"/>
              </a:rPr>
              <a:t>f</a:t>
            </a:r>
            <a:r>
              <a:rPr sz="2400" dirty="0">
                <a:latin typeface="Calibri"/>
                <a:cs typeface="Calibri"/>
              </a:rPr>
              <a:t>a</a:t>
            </a:r>
            <a:r>
              <a:rPr sz="2400" spc="-5" dirty="0">
                <a:latin typeface="Calibri"/>
                <a:cs typeface="Calibri"/>
              </a:rPr>
              <a:t>l</a:t>
            </a:r>
            <a:r>
              <a:rPr sz="2400" spc="-10" dirty="0">
                <a:latin typeface="Calibri"/>
                <a:cs typeface="Calibri"/>
              </a:rPr>
              <a:t>l</a:t>
            </a:r>
            <a:r>
              <a:rPr sz="2400" spc="-5" dirty="0">
                <a:latin typeface="Calibri"/>
                <a:cs typeface="Calibri"/>
              </a:rPr>
              <a:t>,</a:t>
            </a:r>
            <a:r>
              <a:rPr sz="2400" spc="-20" dirty="0">
                <a:latin typeface="Calibri"/>
                <a:cs typeface="Calibri"/>
              </a:rPr>
              <a:t> </a:t>
            </a:r>
            <a:r>
              <a:rPr sz="2400" spc="-10" dirty="0">
                <a:latin typeface="Calibri"/>
                <a:cs typeface="Calibri"/>
              </a:rPr>
              <a:t>20</a:t>
            </a:r>
            <a:r>
              <a:rPr sz="2400" spc="-25" dirty="0">
                <a:latin typeface="Calibri"/>
                <a:cs typeface="Calibri"/>
              </a:rPr>
              <a:t>14</a:t>
            </a:r>
            <a:r>
              <a:rPr sz="2400" dirty="0">
                <a:latin typeface="Calibri"/>
                <a:cs typeface="Calibri"/>
              </a:rPr>
              <a:t>)</a:t>
            </a:r>
            <a:r>
              <a:rPr sz="2400" spc="-5" dirty="0">
                <a:latin typeface="Calibri"/>
                <a:cs typeface="Calibri"/>
              </a:rPr>
              <a:t> </a:t>
            </a:r>
            <a:r>
              <a:rPr sz="2400" spc="-15" dirty="0">
                <a:latin typeface="Calibri"/>
                <a:cs typeface="Calibri"/>
              </a:rPr>
              <a:t>a</a:t>
            </a:r>
            <a:r>
              <a:rPr sz="2400" dirty="0">
                <a:latin typeface="Calibri"/>
                <a:cs typeface="Calibri"/>
              </a:rPr>
              <a:t>f</a:t>
            </a:r>
            <a:r>
              <a:rPr sz="2400" spc="-50" dirty="0">
                <a:latin typeface="Calibri"/>
                <a:cs typeface="Calibri"/>
              </a:rPr>
              <a:t>t</a:t>
            </a:r>
            <a:r>
              <a:rPr sz="2400" spc="-5" dirty="0">
                <a:latin typeface="Calibri"/>
                <a:cs typeface="Calibri"/>
              </a:rPr>
              <a:t>e</a:t>
            </a:r>
            <a:r>
              <a:rPr sz="2400" spc="-10" dirty="0">
                <a:latin typeface="Calibri"/>
                <a:cs typeface="Calibri"/>
              </a:rPr>
              <a:t>r</a:t>
            </a:r>
            <a:r>
              <a:rPr sz="2400" spc="-30" dirty="0">
                <a:latin typeface="Calibri"/>
                <a:cs typeface="Calibri"/>
              </a:rPr>
              <a:t> </a:t>
            </a:r>
            <a:r>
              <a:rPr sz="2400" spc="-15" dirty="0">
                <a:latin typeface="Calibri"/>
                <a:cs typeface="Calibri"/>
              </a:rPr>
              <a:t>t</a:t>
            </a:r>
            <a:r>
              <a:rPr sz="2400" spc="-10" dirty="0">
                <a:latin typeface="Calibri"/>
                <a:cs typeface="Calibri"/>
              </a:rPr>
              <a:t>he</a:t>
            </a:r>
            <a:r>
              <a:rPr sz="2400" spc="-5" dirty="0">
                <a:latin typeface="Calibri"/>
                <a:cs typeface="Calibri"/>
              </a:rPr>
              <a:t> </a:t>
            </a:r>
            <a:r>
              <a:rPr sz="2400" spc="-10" dirty="0">
                <a:latin typeface="Calibri"/>
                <a:cs typeface="Calibri"/>
              </a:rPr>
              <a:t>g</a:t>
            </a:r>
            <a:r>
              <a:rPr sz="2400" spc="-5" dirty="0">
                <a:latin typeface="Calibri"/>
                <a:cs typeface="Calibri"/>
              </a:rPr>
              <a:t>loba</a:t>
            </a:r>
            <a:r>
              <a:rPr sz="2400" dirty="0">
                <a:latin typeface="Calibri"/>
                <a:cs typeface="Calibri"/>
              </a:rPr>
              <a:t>l</a:t>
            </a:r>
            <a:r>
              <a:rPr sz="2400" spc="-25" dirty="0">
                <a:latin typeface="Calibri"/>
                <a:cs typeface="Calibri"/>
              </a:rPr>
              <a:t> </a:t>
            </a:r>
            <a:r>
              <a:rPr sz="2400" spc="-10" dirty="0">
                <a:latin typeface="Calibri"/>
                <a:cs typeface="Calibri"/>
              </a:rPr>
              <a:t>e</a:t>
            </a:r>
            <a:r>
              <a:rPr sz="2400" spc="-40" dirty="0">
                <a:latin typeface="Calibri"/>
                <a:cs typeface="Calibri"/>
              </a:rPr>
              <a:t>c</a:t>
            </a:r>
            <a:r>
              <a:rPr sz="2400" spc="-5" dirty="0">
                <a:latin typeface="Calibri"/>
                <a:cs typeface="Calibri"/>
              </a:rPr>
              <a:t>o</a:t>
            </a:r>
            <a:r>
              <a:rPr sz="2400" dirty="0">
                <a:latin typeface="Calibri"/>
                <a:cs typeface="Calibri"/>
              </a:rPr>
              <a:t>n</a:t>
            </a:r>
            <a:r>
              <a:rPr sz="2400" spc="-5" dirty="0">
                <a:latin typeface="Calibri"/>
                <a:cs typeface="Calibri"/>
              </a:rPr>
              <a:t>o</a:t>
            </a:r>
            <a:r>
              <a:rPr sz="2400" spc="-15" dirty="0">
                <a:latin typeface="Calibri"/>
                <a:cs typeface="Calibri"/>
              </a:rPr>
              <a:t>m</a:t>
            </a:r>
            <a:r>
              <a:rPr sz="2400" spc="-20" dirty="0">
                <a:latin typeface="Calibri"/>
                <a:cs typeface="Calibri"/>
              </a:rPr>
              <a:t>i</a:t>
            </a:r>
            <a:r>
              <a:rPr sz="2400" spc="-10" dirty="0">
                <a:latin typeface="Calibri"/>
                <a:cs typeface="Calibri"/>
              </a:rPr>
              <a:t>c</a:t>
            </a:r>
            <a:endParaRPr sz="2400" dirty="0">
              <a:latin typeface="Calibri"/>
              <a:cs typeface="Calibri"/>
            </a:endParaRPr>
          </a:p>
          <a:p>
            <a:pPr marL="76835" marR="1955164">
              <a:lnSpc>
                <a:spcPct val="100699"/>
              </a:lnSpc>
              <a:spcBef>
                <a:spcPts val="20"/>
              </a:spcBef>
            </a:pPr>
            <a:r>
              <a:rPr sz="2400" dirty="0">
                <a:latin typeface="Calibri"/>
                <a:cs typeface="Calibri"/>
              </a:rPr>
              <a:t>s</a:t>
            </a:r>
            <a:r>
              <a:rPr sz="2400" spc="-5" dirty="0">
                <a:latin typeface="Calibri"/>
                <a:cs typeface="Calibri"/>
              </a:rPr>
              <a:t>l</a:t>
            </a:r>
            <a:r>
              <a:rPr sz="2400" spc="-15" dirty="0">
                <a:latin typeface="Calibri"/>
                <a:cs typeface="Calibri"/>
              </a:rPr>
              <a:t>o</a:t>
            </a:r>
            <a:r>
              <a:rPr sz="2400" spc="-20" dirty="0">
                <a:latin typeface="Calibri"/>
                <a:cs typeface="Calibri"/>
              </a:rPr>
              <a:t>w</a:t>
            </a:r>
            <a:r>
              <a:rPr sz="2400" dirty="0">
                <a:latin typeface="Calibri"/>
                <a:cs typeface="Calibri"/>
              </a:rPr>
              <a:t>-d</a:t>
            </a:r>
            <a:r>
              <a:rPr sz="2400" spc="-15" dirty="0">
                <a:latin typeface="Calibri"/>
                <a:cs typeface="Calibri"/>
              </a:rPr>
              <a:t>o</a:t>
            </a:r>
            <a:r>
              <a:rPr sz="2400" spc="-20" dirty="0">
                <a:latin typeface="Calibri"/>
                <a:cs typeface="Calibri"/>
              </a:rPr>
              <a:t>w</a:t>
            </a:r>
            <a:r>
              <a:rPr sz="2400" spc="-15" dirty="0">
                <a:latin typeface="Calibri"/>
                <a:cs typeface="Calibri"/>
              </a:rPr>
              <a:t>n</a:t>
            </a:r>
            <a:r>
              <a:rPr sz="2400" dirty="0">
                <a:latin typeface="Calibri"/>
                <a:cs typeface="Calibri"/>
              </a:rPr>
              <a:t>. </a:t>
            </a:r>
            <a:r>
              <a:rPr sz="2000" i="1" dirty="0">
                <a:solidFill>
                  <a:srgbClr val="0070C0"/>
                </a:solidFill>
                <a:latin typeface="Arial"/>
                <a:cs typeface="Arial"/>
              </a:rPr>
              <a:t>Note</a:t>
            </a:r>
            <a:r>
              <a:rPr sz="2000" i="1" spc="-10" dirty="0">
                <a:solidFill>
                  <a:srgbClr val="0070C0"/>
                </a:solidFill>
                <a:latin typeface="Arial"/>
                <a:cs typeface="Arial"/>
              </a:rPr>
              <a:t> t</a:t>
            </a:r>
            <a:r>
              <a:rPr sz="2000" i="1" dirty="0">
                <a:solidFill>
                  <a:srgbClr val="0070C0"/>
                </a:solidFill>
                <a:latin typeface="Arial"/>
                <a:cs typeface="Arial"/>
              </a:rPr>
              <a:t>he </a:t>
            </a:r>
            <a:r>
              <a:rPr sz="2000" i="1" spc="5" dirty="0">
                <a:solidFill>
                  <a:srgbClr val="0070C0"/>
                </a:solidFill>
                <a:latin typeface="Arial"/>
                <a:cs typeface="Arial"/>
              </a:rPr>
              <a:t>u</a:t>
            </a:r>
            <a:r>
              <a:rPr sz="2000" i="1" spc="-15" dirty="0">
                <a:solidFill>
                  <a:srgbClr val="0070C0"/>
                </a:solidFill>
                <a:latin typeface="Arial"/>
                <a:cs typeface="Arial"/>
              </a:rPr>
              <a:t>s</a:t>
            </a:r>
            <a:r>
              <a:rPr sz="2000" i="1" dirty="0">
                <a:solidFill>
                  <a:srgbClr val="0070C0"/>
                </a:solidFill>
                <a:latin typeface="Arial"/>
                <a:cs typeface="Arial"/>
              </a:rPr>
              <a:t>e </a:t>
            </a:r>
            <a:r>
              <a:rPr sz="2000" i="1" spc="-5" dirty="0">
                <a:solidFill>
                  <a:srgbClr val="0070C0"/>
                </a:solidFill>
                <a:latin typeface="Arial"/>
                <a:cs typeface="Arial"/>
              </a:rPr>
              <a:t>o</a:t>
            </a:r>
            <a:r>
              <a:rPr sz="2000" i="1" dirty="0">
                <a:solidFill>
                  <a:srgbClr val="0070C0"/>
                </a:solidFill>
                <a:latin typeface="Arial"/>
                <a:cs typeface="Arial"/>
              </a:rPr>
              <a:t>f t</a:t>
            </a:r>
            <a:r>
              <a:rPr sz="2000" i="1" spc="-5" dirty="0">
                <a:solidFill>
                  <a:srgbClr val="0070C0"/>
                </a:solidFill>
                <a:latin typeface="Arial"/>
                <a:cs typeface="Arial"/>
              </a:rPr>
              <a:t>h</a:t>
            </a:r>
            <a:r>
              <a:rPr sz="2000" i="1" dirty="0">
                <a:solidFill>
                  <a:srgbClr val="0070C0"/>
                </a:solidFill>
                <a:latin typeface="Arial"/>
                <a:cs typeface="Arial"/>
              </a:rPr>
              <a:t>e </a:t>
            </a:r>
            <a:r>
              <a:rPr sz="2000" i="1" spc="5" dirty="0">
                <a:solidFill>
                  <a:srgbClr val="0070C0"/>
                </a:solidFill>
                <a:latin typeface="Arial"/>
                <a:cs typeface="Arial"/>
              </a:rPr>
              <a:t>a</a:t>
            </a:r>
            <a:r>
              <a:rPr sz="2000" i="1" spc="-20" dirty="0">
                <a:solidFill>
                  <a:srgbClr val="0070C0"/>
                </a:solidFill>
                <a:latin typeface="Arial"/>
                <a:cs typeface="Arial"/>
              </a:rPr>
              <a:t>m</a:t>
            </a:r>
            <a:r>
              <a:rPr sz="2000" i="1" dirty="0">
                <a:solidFill>
                  <a:srgbClr val="0070C0"/>
                </a:solidFill>
                <a:latin typeface="Arial"/>
                <a:cs typeface="Arial"/>
              </a:rPr>
              <a:t>pers</a:t>
            </a:r>
            <a:r>
              <a:rPr sz="2000" i="1" spc="-15" dirty="0">
                <a:solidFill>
                  <a:srgbClr val="0070C0"/>
                </a:solidFill>
                <a:latin typeface="Arial"/>
                <a:cs typeface="Arial"/>
              </a:rPr>
              <a:t>a</a:t>
            </a:r>
            <a:r>
              <a:rPr sz="2000" i="1" dirty="0">
                <a:solidFill>
                  <a:srgbClr val="0070C0"/>
                </a:solidFill>
                <a:latin typeface="Arial"/>
                <a:cs typeface="Arial"/>
              </a:rPr>
              <a:t>nd in</a:t>
            </a:r>
            <a:r>
              <a:rPr sz="2000" i="1" spc="-10" dirty="0">
                <a:solidFill>
                  <a:srgbClr val="0070C0"/>
                </a:solidFill>
                <a:latin typeface="Arial"/>
                <a:cs typeface="Arial"/>
              </a:rPr>
              <a:t> </a:t>
            </a:r>
            <a:r>
              <a:rPr sz="2000" i="1" dirty="0">
                <a:solidFill>
                  <a:srgbClr val="0070C0"/>
                </a:solidFill>
                <a:latin typeface="Arial"/>
                <a:cs typeface="Arial"/>
              </a:rPr>
              <a:t>t</a:t>
            </a:r>
            <a:r>
              <a:rPr sz="2000" i="1" spc="5" dirty="0">
                <a:solidFill>
                  <a:srgbClr val="0070C0"/>
                </a:solidFill>
                <a:latin typeface="Arial"/>
                <a:cs typeface="Arial"/>
              </a:rPr>
              <a:t>h</a:t>
            </a:r>
            <a:r>
              <a:rPr sz="2000" i="1" dirty="0">
                <a:solidFill>
                  <a:srgbClr val="0070C0"/>
                </a:solidFill>
                <a:latin typeface="Arial"/>
                <a:cs typeface="Arial"/>
              </a:rPr>
              <a:t>e</a:t>
            </a:r>
            <a:r>
              <a:rPr sz="2000" i="1" spc="-10" dirty="0">
                <a:solidFill>
                  <a:srgbClr val="0070C0"/>
                </a:solidFill>
                <a:latin typeface="Arial"/>
                <a:cs typeface="Arial"/>
              </a:rPr>
              <a:t> </a:t>
            </a:r>
            <a:r>
              <a:rPr sz="2000" i="1" dirty="0">
                <a:solidFill>
                  <a:srgbClr val="0070C0"/>
                </a:solidFill>
                <a:latin typeface="Arial"/>
                <a:cs typeface="Arial"/>
              </a:rPr>
              <a:t>i</a:t>
            </a:r>
            <a:r>
              <a:rPr sz="2000" i="1" spc="20" dirty="0">
                <a:solidFill>
                  <a:srgbClr val="0070C0"/>
                </a:solidFill>
                <a:latin typeface="Arial"/>
                <a:cs typeface="Arial"/>
              </a:rPr>
              <a:t>n</a:t>
            </a:r>
            <a:r>
              <a:rPr sz="2000" i="1" spc="-5" dirty="0">
                <a:solidFill>
                  <a:srgbClr val="0070C0"/>
                </a:solidFill>
                <a:latin typeface="Arial"/>
                <a:cs typeface="Arial"/>
              </a:rPr>
              <a:t>-</a:t>
            </a:r>
            <a:r>
              <a:rPr sz="2000" i="1" dirty="0">
                <a:solidFill>
                  <a:srgbClr val="0070C0"/>
                </a:solidFill>
                <a:latin typeface="Arial"/>
                <a:cs typeface="Arial"/>
              </a:rPr>
              <a:t>t</a:t>
            </a:r>
            <a:r>
              <a:rPr sz="2000" i="1" spc="5" dirty="0">
                <a:solidFill>
                  <a:srgbClr val="0070C0"/>
                </a:solidFill>
                <a:latin typeface="Arial"/>
                <a:cs typeface="Arial"/>
              </a:rPr>
              <a:t>e</a:t>
            </a:r>
            <a:r>
              <a:rPr sz="2000" i="1" dirty="0">
                <a:solidFill>
                  <a:srgbClr val="0070C0"/>
                </a:solidFill>
                <a:latin typeface="Arial"/>
                <a:cs typeface="Arial"/>
              </a:rPr>
              <a:t>xt ci</a:t>
            </a:r>
            <a:r>
              <a:rPr sz="2000" i="1" spc="-15" dirty="0">
                <a:solidFill>
                  <a:srgbClr val="0070C0"/>
                </a:solidFill>
                <a:latin typeface="Arial"/>
                <a:cs typeface="Arial"/>
              </a:rPr>
              <a:t>t</a:t>
            </a:r>
            <a:r>
              <a:rPr sz="2000" i="1" dirty="0">
                <a:solidFill>
                  <a:srgbClr val="0070C0"/>
                </a:solidFill>
                <a:latin typeface="Arial"/>
                <a:cs typeface="Arial"/>
              </a:rPr>
              <a:t>ati</a:t>
            </a:r>
            <a:r>
              <a:rPr sz="2000" i="1" spc="-10" dirty="0">
                <a:solidFill>
                  <a:srgbClr val="0070C0"/>
                </a:solidFill>
                <a:latin typeface="Arial"/>
                <a:cs typeface="Arial"/>
              </a:rPr>
              <a:t>o</a:t>
            </a:r>
            <a:r>
              <a:rPr sz="2000" i="1" dirty="0">
                <a:solidFill>
                  <a:srgbClr val="0070C0"/>
                </a:solidFill>
                <a:latin typeface="Arial"/>
                <a:cs typeface="Arial"/>
              </a:rPr>
              <a:t>n wh</a:t>
            </a:r>
            <a:r>
              <a:rPr sz="2000" i="1" spc="-10" dirty="0">
                <a:solidFill>
                  <a:srgbClr val="0070C0"/>
                </a:solidFill>
                <a:latin typeface="Arial"/>
                <a:cs typeface="Arial"/>
              </a:rPr>
              <a:t>e</a:t>
            </a:r>
            <a:r>
              <a:rPr sz="2000" i="1" dirty="0">
                <a:solidFill>
                  <a:srgbClr val="0070C0"/>
                </a:solidFill>
                <a:latin typeface="Arial"/>
                <a:cs typeface="Arial"/>
              </a:rPr>
              <a:t>n in paren</a:t>
            </a:r>
            <a:r>
              <a:rPr sz="2000" i="1" spc="-10" dirty="0">
                <a:solidFill>
                  <a:srgbClr val="0070C0"/>
                </a:solidFill>
                <a:latin typeface="Arial"/>
                <a:cs typeface="Arial"/>
              </a:rPr>
              <a:t>t</a:t>
            </a:r>
            <a:r>
              <a:rPr sz="2000" i="1" dirty="0">
                <a:solidFill>
                  <a:srgbClr val="0070C0"/>
                </a:solidFill>
                <a:latin typeface="Arial"/>
                <a:cs typeface="Arial"/>
              </a:rPr>
              <a:t>he</a:t>
            </a:r>
            <a:r>
              <a:rPr sz="2000" i="1" spc="-15" dirty="0">
                <a:solidFill>
                  <a:srgbClr val="0070C0"/>
                </a:solidFill>
                <a:latin typeface="Arial"/>
                <a:cs typeface="Arial"/>
              </a:rPr>
              <a:t>s</a:t>
            </a:r>
            <a:r>
              <a:rPr sz="2000" i="1" dirty="0">
                <a:solidFill>
                  <a:srgbClr val="0070C0"/>
                </a:solidFill>
                <a:latin typeface="Arial"/>
                <a:cs typeface="Arial"/>
              </a:rPr>
              <a:t>es</a:t>
            </a:r>
            <a:r>
              <a:rPr sz="2000" i="1" spc="5" dirty="0">
                <a:solidFill>
                  <a:srgbClr val="0070C0"/>
                </a:solidFill>
                <a:latin typeface="Arial"/>
                <a:cs typeface="Arial"/>
              </a:rPr>
              <a:t> </a:t>
            </a:r>
            <a:r>
              <a:rPr sz="2000" i="1" spc="-10" dirty="0">
                <a:solidFill>
                  <a:srgbClr val="0070C0"/>
                </a:solidFill>
                <a:latin typeface="Arial"/>
                <a:cs typeface="Arial"/>
              </a:rPr>
              <a:t>a</a:t>
            </a:r>
            <a:r>
              <a:rPr sz="2000" i="1" dirty="0">
                <a:solidFill>
                  <a:srgbClr val="0070C0"/>
                </a:solidFill>
                <a:latin typeface="Arial"/>
                <a:cs typeface="Arial"/>
              </a:rPr>
              <a:t>bov</a:t>
            </a:r>
            <a:r>
              <a:rPr sz="2000" i="1" spc="-5" dirty="0">
                <a:solidFill>
                  <a:srgbClr val="0070C0"/>
                </a:solidFill>
                <a:latin typeface="Arial"/>
                <a:cs typeface="Arial"/>
              </a:rPr>
              <a:t>e</a:t>
            </a:r>
            <a:r>
              <a:rPr sz="2000" i="1" dirty="0" smtClean="0">
                <a:solidFill>
                  <a:srgbClr val="0070C0"/>
                </a:solidFill>
                <a:latin typeface="Arial"/>
                <a:cs typeface="Arial"/>
              </a:rPr>
              <a:t>.</a:t>
            </a:r>
            <a:endParaRPr lang="en-US" sz="2000" i="1" dirty="0" smtClean="0">
              <a:solidFill>
                <a:srgbClr val="0070C0"/>
              </a:solidFill>
              <a:latin typeface="Arial"/>
              <a:cs typeface="Arial"/>
            </a:endParaRPr>
          </a:p>
          <a:p>
            <a:pPr marL="76835" marR="1955164">
              <a:lnSpc>
                <a:spcPct val="100699"/>
              </a:lnSpc>
              <a:spcBef>
                <a:spcPts val="20"/>
              </a:spcBef>
            </a:pPr>
            <a:endParaRPr sz="2000" dirty="0">
              <a:latin typeface="Arial"/>
              <a:cs typeface="Arial"/>
            </a:endParaRPr>
          </a:p>
          <a:p>
            <a:pPr marL="76835" marR="1626870" indent="1270">
              <a:lnSpc>
                <a:spcPct val="101400"/>
              </a:lnSpc>
            </a:pPr>
            <a:r>
              <a:rPr sz="2000" b="1" spc="-5" dirty="0" smtClean="0">
                <a:latin typeface="Calibri"/>
                <a:cs typeface="Calibri"/>
              </a:rPr>
              <a:t>Th</a:t>
            </a:r>
            <a:r>
              <a:rPr sz="2000" b="1" dirty="0" smtClean="0">
                <a:latin typeface="Calibri"/>
                <a:cs typeface="Calibri"/>
              </a:rPr>
              <a:t>e</a:t>
            </a:r>
            <a:r>
              <a:rPr sz="2000" b="1" spc="-40" dirty="0" smtClean="0">
                <a:latin typeface="Calibri"/>
                <a:cs typeface="Calibri"/>
              </a:rPr>
              <a:t> </a:t>
            </a:r>
            <a:r>
              <a:rPr sz="2000" b="1" dirty="0">
                <a:latin typeface="Calibri"/>
                <a:cs typeface="Calibri"/>
              </a:rPr>
              <a:t>a</a:t>
            </a:r>
            <a:r>
              <a:rPr sz="2000" b="1" spc="-10" dirty="0">
                <a:latin typeface="Calibri"/>
                <a:cs typeface="Calibri"/>
              </a:rPr>
              <a:t>c</a:t>
            </a:r>
            <a:r>
              <a:rPr sz="2000" b="1" spc="-15" dirty="0">
                <a:latin typeface="Calibri"/>
                <a:cs typeface="Calibri"/>
              </a:rPr>
              <a:t>c</a:t>
            </a:r>
            <a:r>
              <a:rPr sz="2000" b="1" dirty="0">
                <a:latin typeface="Calibri"/>
                <a:cs typeface="Calibri"/>
              </a:rPr>
              <a:t>o</a:t>
            </a:r>
            <a:r>
              <a:rPr sz="2000" b="1" spc="-15" dirty="0">
                <a:latin typeface="Calibri"/>
                <a:cs typeface="Calibri"/>
              </a:rPr>
              <a:t>m</a:t>
            </a:r>
            <a:r>
              <a:rPr sz="2000" b="1" spc="-10" dirty="0">
                <a:latin typeface="Calibri"/>
                <a:cs typeface="Calibri"/>
              </a:rPr>
              <a:t>pa</a:t>
            </a:r>
            <a:r>
              <a:rPr sz="2000" b="1" dirty="0">
                <a:latin typeface="Calibri"/>
                <a:cs typeface="Calibri"/>
              </a:rPr>
              <a:t>n</a:t>
            </a:r>
            <a:r>
              <a:rPr sz="2000" b="1" spc="-15" dirty="0">
                <a:latin typeface="Calibri"/>
                <a:cs typeface="Calibri"/>
              </a:rPr>
              <a:t>y</a:t>
            </a:r>
            <a:r>
              <a:rPr sz="2000" b="1" dirty="0">
                <a:latin typeface="Calibri"/>
                <a:cs typeface="Calibri"/>
              </a:rPr>
              <a:t>ing</a:t>
            </a:r>
            <a:r>
              <a:rPr sz="2000" b="1" spc="-70" dirty="0">
                <a:latin typeface="Calibri"/>
                <a:cs typeface="Calibri"/>
              </a:rPr>
              <a:t> </a:t>
            </a:r>
            <a:r>
              <a:rPr sz="2000" b="1" spc="-10" dirty="0">
                <a:latin typeface="Calibri"/>
                <a:cs typeface="Calibri"/>
              </a:rPr>
              <a:t>r</a:t>
            </a:r>
            <a:r>
              <a:rPr sz="2000" b="1" spc="-25" dirty="0">
                <a:latin typeface="Calibri"/>
                <a:cs typeface="Calibri"/>
              </a:rPr>
              <a:t>e</a:t>
            </a:r>
            <a:r>
              <a:rPr sz="2000" b="1" spc="-15" dirty="0">
                <a:latin typeface="Calibri"/>
                <a:cs typeface="Calibri"/>
              </a:rPr>
              <a:t>fe</a:t>
            </a:r>
            <a:r>
              <a:rPr sz="2000" b="1" spc="-10" dirty="0">
                <a:latin typeface="Calibri"/>
                <a:cs typeface="Calibri"/>
              </a:rPr>
              <a:t>r</a:t>
            </a:r>
            <a:r>
              <a:rPr sz="2000" b="1" spc="-15" dirty="0">
                <a:latin typeface="Calibri"/>
                <a:cs typeface="Calibri"/>
              </a:rPr>
              <a:t>e</a:t>
            </a:r>
            <a:r>
              <a:rPr sz="2000" b="1" spc="-10" dirty="0">
                <a:latin typeface="Calibri"/>
                <a:cs typeface="Calibri"/>
              </a:rPr>
              <a:t>n</a:t>
            </a:r>
            <a:r>
              <a:rPr sz="2000" b="1" spc="-15" dirty="0">
                <a:latin typeface="Calibri"/>
                <a:cs typeface="Calibri"/>
              </a:rPr>
              <a:t>c</a:t>
            </a:r>
            <a:r>
              <a:rPr sz="2000" b="1" dirty="0">
                <a:latin typeface="Calibri"/>
                <a:cs typeface="Calibri"/>
              </a:rPr>
              <a:t>e</a:t>
            </a:r>
            <a:r>
              <a:rPr sz="2000" b="1" spc="-40" dirty="0">
                <a:latin typeface="Calibri"/>
                <a:cs typeface="Calibri"/>
              </a:rPr>
              <a:t> </a:t>
            </a:r>
            <a:r>
              <a:rPr sz="2000" spc="-10" dirty="0">
                <a:latin typeface="Calibri"/>
                <a:cs typeface="Calibri"/>
              </a:rPr>
              <a:t>(</a:t>
            </a:r>
            <a:r>
              <a:rPr sz="2000" spc="-5" dirty="0">
                <a:latin typeface="Calibri"/>
                <a:cs typeface="Calibri"/>
              </a:rPr>
              <a:t>o</a:t>
            </a:r>
            <a:r>
              <a:rPr sz="2000" dirty="0">
                <a:latin typeface="Calibri"/>
                <a:cs typeface="Calibri"/>
              </a:rPr>
              <a:t>n</a:t>
            </a:r>
            <a:r>
              <a:rPr sz="2000" spc="-45" dirty="0">
                <a:latin typeface="Calibri"/>
                <a:cs typeface="Calibri"/>
              </a:rPr>
              <a:t> </a:t>
            </a:r>
            <a:r>
              <a:rPr sz="2000" dirty="0">
                <a:latin typeface="Calibri"/>
                <a:cs typeface="Calibri"/>
              </a:rPr>
              <a:t>t</a:t>
            </a:r>
            <a:r>
              <a:rPr sz="2000" spc="-10" dirty="0">
                <a:latin typeface="Calibri"/>
                <a:cs typeface="Calibri"/>
              </a:rPr>
              <a:t>h</a:t>
            </a:r>
            <a:r>
              <a:rPr sz="2000" dirty="0">
                <a:latin typeface="Calibri"/>
                <a:cs typeface="Calibri"/>
              </a:rPr>
              <a:t>e</a:t>
            </a:r>
            <a:r>
              <a:rPr sz="2000" spc="-10" dirty="0">
                <a:latin typeface="Calibri"/>
                <a:cs typeface="Calibri"/>
              </a:rPr>
              <a:t> </a:t>
            </a:r>
            <a:r>
              <a:rPr sz="2000" spc="-10" dirty="0" smtClean="0">
                <a:latin typeface="Calibri"/>
                <a:cs typeface="Calibri"/>
              </a:rPr>
              <a:t>r</a:t>
            </a:r>
            <a:r>
              <a:rPr sz="2000" spc="-30" dirty="0" smtClean="0">
                <a:latin typeface="Calibri"/>
                <a:cs typeface="Calibri"/>
              </a:rPr>
              <a:t>e</a:t>
            </a:r>
            <a:r>
              <a:rPr sz="2000" spc="-10" dirty="0" smtClean="0">
                <a:latin typeface="Calibri"/>
                <a:cs typeface="Calibri"/>
              </a:rPr>
              <a:t>f</a:t>
            </a:r>
            <a:r>
              <a:rPr sz="2000" spc="-30" dirty="0" smtClean="0">
                <a:latin typeface="Calibri"/>
                <a:cs typeface="Calibri"/>
              </a:rPr>
              <a:t>e</a:t>
            </a:r>
            <a:r>
              <a:rPr sz="2000" spc="-25" dirty="0" smtClean="0">
                <a:latin typeface="Calibri"/>
                <a:cs typeface="Calibri"/>
              </a:rPr>
              <a:t>r</a:t>
            </a:r>
            <a:r>
              <a:rPr sz="2000" spc="-15" dirty="0" smtClean="0">
                <a:latin typeface="Calibri"/>
                <a:cs typeface="Calibri"/>
              </a:rPr>
              <a:t>e</a:t>
            </a:r>
            <a:r>
              <a:rPr sz="2000" spc="-20" dirty="0" smtClean="0">
                <a:latin typeface="Calibri"/>
                <a:cs typeface="Calibri"/>
              </a:rPr>
              <a:t>nc</a:t>
            </a:r>
            <a:r>
              <a:rPr sz="2000" dirty="0" smtClean="0">
                <a:latin typeface="Calibri"/>
                <a:cs typeface="Calibri"/>
              </a:rPr>
              <a:t>e</a:t>
            </a:r>
            <a:r>
              <a:rPr lang="en-US" sz="2000" dirty="0" smtClean="0">
                <a:latin typeface="Calibri"/>
                <a:cs typeface="Calibri"/>
              </a:rPr>
              <a:t>s</a:t>
            </a:r>
            <a:r>
              <a:rPr sz="2000" spc="-10" dirty="0" smtClean="0">
                <a:latin typeface="Calibri"/>
                <a:cs typeface="Calibri"/>
              </a:rPr>
              <a:t> </a:t>
            </a:r>
            <a:r>
              <a:rPr sz="2000" spc="-20" dirty="0">
                <a:latin typeface="Calibri"/>
                <a:cs typeface="Calibri"/>
              </a:rPr>
              <a:t>p</a:t>
            </a:r>
            <a:r>
              <a:rPr sz="2000" spc="-15" dirty="0">
                <a:latin typeface="Calibri"/>
                <a:cs typeface="Calibri"/>
              </a:rPr>
              <a:t>ag</a:t>
            </a:r>
            <a:r>
              <a:rPr sz="2000" dirty="0">
                <a:latin typeface="Calibri"/>
                <a:cs typeface="Calibri"/>
              </a:rPr>
              <a:t>e)</a:t>
            </a:r>
            <a:r>
              <a:rPr sz="2000" spc="-25" dirty="0">
                <a:latin typeface="Calibri"/>
                <a:cs typeface="Calibri"/>
              </a:rPr>
              <a:t> </a:t>
            </a:r>
            <a:r>
              <a:rPr sz="2000" b="1" spc="-15" dirty="0">
                <a:latin typeface="Calibri"/>
                <a:cs typeface="Calibri"/>
              </a:rPr>
              <a:t>fo</a:t>
            </a:r>
            <a:r>
              <a:rPr sz="2000" b="1" dirty="0">
                <a:latin typeface="Calibri"/>
                <a:cs typeface="Calibri"/>
              </a:rPr>
              <a:t>r</a:t>
            </a:r>
            <a:r>
              <a:rPr sz="2000" b="1" spc="-25" dirty="0">
                <a:latin typeface="Calibri"/>
                <a:cs typeface="Calibri"/>
              </a:rPr>
              <a:t> </a:t>
            </a:r>
            <a:r>
              <a:rPr sz="2000" b="1" spc="-5" dirty="0">
                <a:latin typeface="Calibri"/>
                <a:cs typeface="Calibri"/>
              </a:rPr>
              <a:t>e</a:t>
            </a:r>
            <a:r>
              <a:rPr sz="2000" b="1" dirty="0">
                <a:latin typeface="Calibri"/>
                <a:cs typeface="Calibri"/>
              </a:rPr>
              <a:t>ither</a:t>
            </a:r>
            <a:r>
              <a:rPr sz="2000" b="1" spc="-35" dirty="0">
                <a:latin typeface="Calibri"/>
                <a:cs typeface="Calibri"/>
              </a:rPr>
              <a:t> </a:t>
            </a:r>
            <a:r>
              <a:rPr sz="2000" b="1" dirty="0">
                <a:latin typeface="Calibri"/>
                <a:cs typeface="Calibri"/>
              </a:rPr>
              <a:t>of</a:t>
            </a:r>
            <a:r>
              <a:rPr sz="2000" b="1" spc="-30" dirty="0">
                <a:latin typeface="Calibri"/>
                <a:cs typeface="Calibri"/>
              </a:rPr>
              <a:t> </a:t>
            </a:r>
            <a:r>
              <a:rPr sz="2000" b="1" dirty="0">
                <a:latin typeface="Calibri"/>
                <a:cs typeface="Calibri"/>
              </a:rPr>
              <a:t>the</a:t>
            </a:r>
            <a:r>
              <a:rPr sz="2000" b="1" spc="-25" dirty="0">
                <a:latin typeface="Calibri"/>
                <a:cs typeface="Calibri"/>
              </a:rPr>
              <a:t> </a:t>
            </a:r>
            <a:r>
              <a:rPr sz="2000" b="1" spc="-10" dirty="0">
                <a:latin typeface="Calibri"/>
                <a:cs typeface="Calibri"/>
              </a:rPr>
              <a:t>a</a:t>
            </a:r>
            <a:r>
              <a:rPr sz="2000" b="1" dirty="0">
                <a:latin typeface="Calibri"/>
                <a:cs typeface="Calibri"/>
              </a:rPr>
              <a:t>b</a:t>
            </a:r>
            <a:r>
              <a:rPr sz="2000" b="1" spc="-10" dirty="0">
                <a:latin typeface="Calibri"/>
                <a:cs typeface="Calibri"/>
              </a:rPr>
              <a:t>o</a:t>
            </a:r>
            <a:r>
              <a:rPr sz="2000" b="1" spc="-5" dirty="0">
                <a:latin typeface="Calibri"/>
                <a:cs typeface="Calibri"/>
              </a:rPr>
              <a:t>ve c</a:t>
            </a:r>
            <a:r>
              <a:rPr sz="2000" b="1" spc="-10" dirty="0">
                <a:latin typeface="Calibri"/>
                <a:cs typeface="Calibri"/>
              </a:rPr>
              <a:t>a</a:t>
            </a:r>
            <a:r>
              <a:rPr sz="2000" b="1" dirty="0">
                <a:latin typeface="Calibri"/>
                <a:cs typeface="Calibri"/>
              </a:rPr>
              <a:t>n</a:t>
            </a:r>
            <a:r>
              <a:rPr sz="2000" b="1" spc="-15" dirty="0">
                <a:latin typeface="Calibri"/>
                <a:cs typeface="Calibri"/>
              </a:rPr>
              <a:t> </a:t>
            </a:r>
            <a:r>
              <a:rPr sz="2000" b="1" spc="-10" dirty="0">
                <a:latin typeface="Calibri"/>
                <a:cs typeface="Calibri"/>
              </a:rPr>
              <a:t>b</a:t>
            </a:r>
            <a:r>
              <a:rPr sz="2000" b="1" dirty="0">
                <a:latin typeface="Calibri"/>
                <a:cs typeface="Calibri"/>
              </a:rPr>
              <a:t>e</a:t>
            </a:r>
            <a:r>
              <a:rPr sz="2000" b="1" spc="-20" dirty="0">
                <a:latin typeface="Calibri"/>
                <a:cs typeface="Calibri"/>
              </a:rPr>
              <a:t> </a:t>
            </a:r>
            <a:r>
              <a:rPr sz="2000" b="1" dirty="0">
                <a:latin typeface="Calibri"/>
                <a:cs typeface="Calibri"/>
              </a:rPr>
              <a:t>s</a:t>
            </a:r>
            <a:r>
              <a:rPr sz="2000" b="1" spc="-10" dirty="0">
                <a:latin typeface="Calibri"/>
                <a:cs typeface="Calibri"/>
              </a:rPr>
              <a:t>e</a:t>
            </a:r>
            <a:r>
              <a:rPr sz="2000" b="1" spc="-15" dirty="0">
                <a:latin typeface="Calibri"/>
                <a:cs typeface="Calibri"/>
              </a:rPr>
              <a:t>e</a:t>
            </a:r>
            <a:r>
              <a:rPr sz="2000" b="1" dirty="0">
                <a:latin typeface="Calibri"/>
                <a:cs typeface="Calibri"/>
              </a:rPr>
              <a:t>n</a:t>
            </a:r>
            <a:r>
              <a:rPr sz="2000" b="1" spc="-15" dirty="0">
                <a:latin typeface="Calibri"/>
                <a:cs typeface="Calibri"/>
              </a:rPr>
              <a:t> </a:t>
            </a:r>
            <a:r>
              <a:rPr sz="2000" b="1" dirty="0">
                <a:latin typeface="Calibri"/>
                <a:cs typeface="Calibri"/>
              </a:rPr>
              <a:t>on</a:t>
            </a:r>
            <a:r>
              <a:rPr sz="2000" b="1" spc="-15" dirty="0">
                <a:latin typeface="Calibri"/>
                <a:cs typeface="Calibri"/>
              </a:rPr>
              <a:t> </a:t>
            </a:r>
            <a:r>
              <a:rPr sz="2000" b="1" spc="-10" dirty="0">
                <a:latin typeface="Calibri"/>
                <a:cs typeface="Calibri"/>
              </a:rPr>
              <a:t>th</a:t>
            </a:r>
            <a:r>
              <a:rPr sz="2000" b="1" dirty="0">
                <a:latin typeface="Calibri"/>
                <a:cs typeface="Calibri"/>
              </a:rPr>
              <a:t>e</a:t>
            </a:r>
            <a:r>
              <a:rPr sz="2000" b="1" spc="-20" dirty="0">
                <a:latin typeface="Calibri"/>
                <a:cs typeface="Calibri"/>
              </a:rPr>
              <a:t> </a:t>
            </a:r>
            <a:r>
              <a:rPr sz="2000" b="1" spc="-10" dirty="0">
                <a:latin typeface="Calibri"/>
                <a:cs typeface="Calibri"/>
              </a:rPr>
              <a:t>n</a:t>
            </a:r>
            <a:r>
              <a:rPr sz="2000" b="1" spc="-5" dirty="0">
                <a:latin typeface="Calibri"/>
                <a:cs typeface="Calibri"/>
              </a:rPr>
              <a:t>e</a:t>
            </a:r>
            <a:r>
              <a:rPr sz="2000" b="1" spc="-10" dirty="0">
                <a:latin typeface="Calibri"/>
                <a:cs typeface="Calibri"/>
              </a:rPr>
              <a:t>x</a:t>
            </a:r>
            <a:r>
              <a:rPr sz="2000" b="1" dirty="0">
                <a:latin typeface="Calibri"/>
                <a:cs typeface="Calibri"/>
              </a:rPr>
              <a:t>t</a:t>
            </a:r>
            <a:r>
              <a:rPr sz="2000" b="1" spc="-15" dirty="0">
                <a:latin typeface="Calibri"/>
                <a:cs typeface="Calibri"/>
              </a:rPr>
              <a:t> </a:t>
            </a:r>
            <a:r>
              <a:rPr sz="2000" b="1" spc="-10" dirty="0">
                <a:latin typeface="Calibri"/>
                <a:cs typeface="Calibri"/>
              </a:rPr>
              <a:t>p</a:t>
            </a:r>
            <a:r>
              <a:rPr sz="2000" b="1" dirty="0">
                <a:latin typeface="Calibri"/>
                <a:cs typeface="Calibri"/>
              </a:rPr>
              <a:t>a</a:t>
            </a:r>
            <a:r>
              <a:rPr sz="2000" b="1" spc="-20" dirty="0">
                <a:latin typeface="Calibri"/>
                <a:cs typeface="Calibri"/>
              </a:rPr>
              <a:t>g</a:t>
            </a:r>
            <a:r>
              <a:rPr sz="2000" b="1" spc="-5" dirty="0">
                <a:latin typeface="Calibri"/>
                <a:cs typeface="Calibri"/>
              </a:rPr>
              <a:t>e.</a:t>
            </a:r>
            <a:endParaRPr sz="2000" dirty="0">
              <a:latin typeface="Calibri"/>
              <a:cs typeface="Calibri"/>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References" title="Slide 6: Title textbox"/>
          <p:cNvSpPr>
            <a:spLocks noGrp="1"/>
          </p:cNvSpPr>
          <p:nvPr>
            <p:ph type="title"/>
          </p:nvPr>
        </p:nvSpPr>
        <p:spPr>
          <a:xfrm>
            <a:off x="901700" y="983869"/>
            <a:ext cx="7340600" cy="307777"/>
          </a:xfrm>
        </p:spPr>
        <p:txBody>
          <a:bodyPr/>
          <a:lstStyle/>
          <a:p>
            <a:pPr algn="ctr"/>
            <a:r>
              <a:rPr lang="en-US" sz="2000" dirty="0" smtClean="0">
                <a:latin typeface="Times New Roman" panose="02020603050405020304" pitchFamily="18" charset="0"/>
                <a:cs typeface="Times New Roman" panose="02020603050405020304" pitchFamily="18" charset="0"/>
              </a:rPr>
              <a:t>References</a:t>
            </a:r>
            <a:endParaRPr lang="en-US" sz="2000" dirty="0">
              <a:latin typeface="Times New Roman" panose="02020603050405020304" pitchFamily="18" charset="0"/>
              <a:cs typeface="Times New Roman" panose="02020603050405020304" pitchFamily="18" charset="0"/>
            </a:endParaRPr>
          </a:p>
        </p:txBody>
      </p:sp>
      <p:sp>
        <p:nvSpPr>
          <p:cNvPr id="3" name="object 2" descr="Horner, C. K., Ferrell, P.R., &amp; Crestfall, A. (2014). Brazil, Russia, India, and China: Fallen angels of economic growth. Journal of Economic Growth, 27(9), 309–409. Retrieved from http://www. journalofeconomicgrowthpretendurl.org&#10;[Note: all lines after the first which is flush with the left margin, are indented 5 spaces.]" title="Slide 6 textbox-References"/>
          <p:cNvSpPr txBox="1"/>
          <p:nvPr/>
        </p:nvSpPr>
        <p:spPr>
          <a:xfrm>
            <a:off x="1066800" y="1295400"/>
            <a:ext cx="7049770" cy="2276072"/>
          </a:xfrm>
          <a:prstGeom prst="rect">
            <a:avLst/>
          </a:prstGeom>
        </p:spPr>
        <p:txBody>
          <a:bodyPr vert="horz" wrap="square" lIns="0" tIns="0" rIns="0" bIns="0" rtlCol="0">
            <a:spAutoFit/>
          </a:bodyPr>
          <a:lstStyle/>
          <a:p>
            <a:pPr marL="478790" marR="5080" indent="-466725">
              <a:lnSpc>
                <a:spcPct val="191900"/>
              </a:lnSpc>
              <a:spcBef>
                <a:spcPts val="760"/>
              </a:spcBef>
            </a:pPr>
            <a:r>
              <a:rPr sz="2000" spc="-20" dirty="0" smtClean="0">
                <a:latin typeface="Times New Roman" panose="02020603050405020304" pitchFamily="18" charset="0"/>
                <a:cs typeface="Times New Roman" panose="02020603050405020304" pitchFamily="18" charset="0"/>
              </a:rPr>
              <a:t>H</a:t>
            </a:r>
            <a:r>
              <a:rPr sz="2000" spc="-15" dirty="0" smtClean="0">
                <a:latin typeface="Times New Roman" panose="02020603050405020304" pitchFamily="18" charset="0"/>
                <a:cs typeface="Times New Roman" panose="02020603050405020304" pitchFamily="18" charset="0"/>
              </a:rPr>
              <a:t>orn</a:t>
            </a:r>
            <a:r>
              <a:rPr sz="2000" spc="-30" dirty="0" smtClean="0">
                <a:latin typeface="Times New Roman" panose="02020603050405020304" pitchFamily="18" charset="0"/>
                <a:cs typeface="Times New Roman" panose="02020603050405020304" pitchFamily="18" charset="0"/>
              </a:rPr>
              <a:t>e</a:t>
            </a:r>
            <a:r>
              <a:rPr sz="2000" spc="-25" dirty="0" smtClean="0">
                <a:latin typeface="Times New Roman" panose="02020603050405020304" pitchFamily="18" charset="0"/>
                <a:cs typeface="Times New Roman" panose="02020603050405020304" pitchFamily="18" charset="0"/>
              </a:rPr>
              <a:t>r</a:t>
            </a:r>
            <a:r>
              <a:rPr sz="2000" dirty="0">
                <a:latin typeface="Times New Roman" panose="02020603050405020304" pitchFamily="18" charset="0"/>
                <a:cs typeface="Times New Roman" panose="02020603050405020304" pitchFamily="18" charset="0"/>
              </a:rPr>
              <a:t>,</a:t>
            </a:r>
            <a:r>
              <a:rPr sz="2000" spc="-50" dirty="0">
                <a:latin typeface="Times New Roman" panose="02020603050405020304" pitchFamily="18" charset="0"/>
                <a:cs typeface="Times New Roman" panose="02020603050405020304" pitchFamily="18" charset="0"/>
              </a:rPr>
              <a:t> </a:t>
            </a:r>
            <a:r>
              <a:rPr sz="2000" spc="-20" dirty="0">
                <a:latin typeface="Times New Roman" panose="02020603050405020304" pitchFamily="18" charset="0"/>
                <a:cs typeface="Times New Roman" panose="02020603050405020304" pitchFamily="18" charset="0"/>
              </a:rPr>
              <a:t>C</a:t>
            </a:r>
            <a:r>
              <a:rPr sz="2000" dirty="0">
                <a:latin typeface="Times New Roman" panose="02020603050405020304" pitchFamily="18" charset="0"/>
                <a:cs typeface="Times New Roman" panose="02020603050405020304" pitchFamily="18" charset="0"/>
              </a:rPr>
              <a:t>. K</a:t>
            </a:r>
            <a:r>
              <a:rPr sz="2000" spc="-10" dirty="0">
                <a:latin typeface="Times New Roman" panose="02020603050405020304" pitchFamily="18" charset="0"/>
                <a:cs typeface="Times New Roman" panose="02020603050405020304" pitchFamily="18" charset="0"/>
              </a:rPr>
              <a:t>.</a:t>
            </a:r>
            <a:r>
              <a:rPr sz="2000" dirty="0">
                <a:latin typeface="Times New Roman" panose="02020603050405020304" pitchFamily="18" charset="0"/>
                <a:cs typeface="Times New Roman" panose="02020603050405020304" pitchFamily="18" charset="0"/>
              </a:rPr>
              <a:t>,</a:t>
            </a:r>
            <a:r>
              <a:rPr sz="2000" spc="-15" dirty="0">
                <a:latin typeface="Times New Roman" panose="02020603050405020304" pitchFamily="18" charset="0"/>
                <a:cs typeface="Times New Roman" panose="02020603050405020304" pitchFamily="18" charset="0"/>
              </a:rPr>
              <a:t> </a:t>
            </a:r>
            <a:r>
              <a:rPr sz="2000" spc="-10" dirty="0">
                <a:latin typeface="Times New Roman" panose="02020603050405020304" pitchFamily="18" charset="0"/>
                <a:cs typeface="Times New Roman" panose="02020603050405020304" pitchFamily="18" charset="0"/>
              </a:rPr>
              <a:t>F</a:t>
            </a:r>
            <a:r>
              <a:rPr sz="2000" spc="-15" dirty="0">
                <a:latin typeface="Times New Roman" panose="02020603050405020304" pitchFamily="18" charset="0"/>
                <a:cs typeface="Times New Roman" panose="02020603050405020304" pitchFamily="18" charset="0"/>
              </a:rPr>
              <a:t>e</a:t>
            </a:r>
            <a:r>
              <a:rPr sz="2000" dirty="0">
                <a:latin typeface="Times New Roman" panose="02020603050405020304" pitchFamily="18" charset="0"/>
                <a:cs typeface="Times New Roman" panose="02020603050405020304" pitchFamily="18" charset="0"/>
              </a:rPr>
              <a:t>r</a:t>
            </a:r>
            <a:r>
              <a:rPr sz="2000" spc="-15" dirty="0">
                <a:latin typeface="Times New Roman" panose="02020603050405020304" pitchFamily="18" charset="0"/>
                <a:cs typeface="Times New Roman" panose="02020603050405020304" pitchFamily="18" charset="0"/>
              </a:rPr>
              <a:t>re</a:t>
            </a:r>
            <a:r>
              <a:rPr sz="2000" dirty="0">
                <a:latin typeface="Times New Roman" panose="02020603050405020304" pitchFamily="18" charset="0"/>
                <a:cs typeface="Times New Roman" panose="02020603050405020304" pitchFamily="18" charset="0"/>
              </a:rPr>
              <a:t>l</a:t>
            </a:r>
            <a:r>
              <a:rPr sz="2000" spc="-15" dirty="0">
                <a:latin typeface="Times New Roman" panose="02020603050405020304" pitchFamily="18" charset="0"/>
                <a:cs typeface="Times New Roman" panose="02020603050405020304" pitchFamily="18" charset="0"/>
              </a:rPr>
              <a:t>l</a:t>
            </a:r>
            <a:r>
              <a:rPr sz="2000" dirty="0">
                <a:latin typeface="Times New Roman" panose="02020603050405020304" pitchFamily="18" charset="0"/>
                <a:cs typeface="Times New Roman" panose="02020603050405020304" pitchFamily="18" charset="0"/>
              </a:rPr>
              <a:t>,</a:t>
            </a:r>
            <a:r>
              <a:rPr sz="2000" spc="-25" dirty="0">
                <a:latin typeface="Times New Roman" panose="02020603050405020304" pitchFamily="18" charset="0"/>
                <a:cs typeface="Times New Roman" panose="02020603050405020304" pitchFamily="18" charset="0"/>
              </a:rPr>
              <a:t> </a:t>
            </a:r>
            <a:r>
              <a:rPr sz="2000" spc="-185" dirty="0">
                <a:latin typeface="Times New Roman" panose="02020603050405020304" pitchFamily="18" charset="0"/>
                <a:cs typeface="Times New Roman" panose="02020603050405020304" pitchFamily="18" charset="0"/>
              </a:rPr>
              <a:t>P</a:t>
            </a:r>
            <a:r>
              <a:rPr sz="2000" spc="5" dirty="0">
                <a:latin typeface="Times New Roman" panose="02020603050405020304" pitchFamily="18" charset="0"/>
                <a:cs typeface="Times New Roman" panose="02020603050405020304" pitchFamily="18" charset="0"/>
              </a:rPr>
              <a:t>.</a:t>
            </a:r>
            <a:r>
              <a:rPr sz="2000" spc="-15" dirty="0">
                <a:latin typeface="Times New Roman" panose="02020603050405020304" pitchFamily="18" charset="0"/>
                <a:cs typeface="Times New Roman" panose="02020603050405020304" pitchFamily="18" charset="0"/>
              </a:rPr>
              <a:t>R</a:t>
            </a:r>
            <a:r>
              <a:rPr sz="2000" spc="-10" dirty="0">
                <a:latin typeface="Times New Roman" panose="02020603050405020304" pitchFamily="18" charset="0"/>
                <a:cs typeface="Times New Roman" panose="02020603050405020304" pitchFamily="18" charset="0"/>
              </a:rPr>
              <a:t>.</a:t>
            </a:r>
            <a:r>
              <a:rPr sz="2000" dirty="0">
                <a:latin typeface="Times New Roman" panose="02020603050405020304" pitchFamily="18" charset="0"/>
                <a:cs typeface="Times New Roman" panose="02020603050405020304" pitchFamily="18" charset="0"/>
              </a:rPr>
              <a:t>,</a:t>
            </a:r>
            <a:r>
              <a:rPr sz="2000" spc="-15"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&amp;</a:t>
            </a:r>
            <a:r>
              <a:rPr sz="2000" spc="-10" dirty="0">
                <a:latin typeface="Times New Roman" panose="02020603050405020304" pitchFamily="18" charset="0"/>
                <a:cs typeface="Times New Roman" panose="02020603050405020304" pitchFamily="18" charset="0"/>
              </a:rPr>
              <a:t> </a:t>
            </a:r>
            <a:r>
              <a:rPr sz="2000" spc="-20" dirty="0">
                <a:latin typeface="Times New Roman" panose="02020603050405020304" pitchFamily="18" charset="0"/>
                <a:cs typeface="Times New Roman" panose="02020603050405020304" pitchFamily="18" charset="0"/>
              </a:rPr>
              <a:t>C</a:t>
            </a:r>
            <a:r>
              <a:rPr sz="2000" dirty="0">
                <a:latin typeface="Times New Roman" panose="02020603050405020304" pitchFamily="18" charset="0"/>
                <a:cs typeface="Times New Roman" panose="02020603050405020304" pitchFamily="18" charset="0"/>
              </a:rPr>
              <a:t>r</a:t>
            </a:r>
            <a:r>
              <a:rPr sz="2000" spc="-15" dirty="0">
                <a:latin typeface="Times New Roman" panose="02020603050405020304" pitchFamily="18" charset="0"/>
                <a:cs typeface="Times New Roman" panose="02020603050405020304" pitchFamily="18" charset="0"/>
              </a:rPr>
              <a:t>e</a:t>
            </a:r>
            <a:r>
              <a:rPr sz="2000" spc="-10" dirty="0">
                <a:latin typeface="Times New Roman" panose="02020603050405020304" pitchFamily="18" charset="0"/>
                <a:cs typeface="Times New Roman" panose="02020603050405020304" pitchFamily="18" charset="0"/>
              </a:rPr>
              <a:t>stf</a:t>
            </a:r>
            <a:r>
              <a:rPr sz="2000" spc="-15" dirty="0">
                <a:latin typeface="Times New Roman" panose="02020603050405020304" pitchFamily="18" charset="0"/>
                <a:cs typeface="Times New Roman" panose="02020603050405020304" pitchFamily="18" charset="0"/>
              </a:rPr>
              <a:t>a</a:t>
            </a:r>
            <a:r>
              <a:rPr sz="2000" dirty="0">
                <a:latin typeface="Times New Roman" panose="02020603050405020304" pitchFamily="18" charset="0"/>
                <a:cs typeface="Times New Roman" panose="02020603050405020304" pitchFamily="18" charset="0"/>
              </a:rPr>
              <a:t>l</a:t>
            </a:r>
            <a:r>
              <a:rPr sz="2000" spc="-15" dirty="0">
                <a:latin typeface="Times New Roman" panose="02020603050405020304" pitchFamily="18" charset="0"/>
                <a:cs typeface="Times New Roman" panose="02020603050405020304" pitchFamily="18" charset="0"/>
              </a:rPr>
              <a:t>l</a:t>
            </a:r>
            <a:r>
              <a:rPr sz="2000" dirty="0">
                <a:latin typeface="Times New Roman" panose="02020603050405020304" pitchFamily="18" charset="0"/>
                <a:cs typeface="Times New Roman" panose="02020603050405020304" pitchFamily="18" charset="0"/>
              </a:rPr>
              <a:t>,</a:t>
            </a:r>
            <a:r>
              <a:rPr sz="2000" spc="-135" dirty="0">
                <a:latin typeface="Times New Roman" panose="02020603050405020304" pitchFamily="18" charset="0"/>
                <a:cs typeface="Times New Roman" panose="02020603050405020304" pitchFamily="18" charset="0"/>
              </a:rPr>
              <a:t> </a:t>
            </a:r>
            <a:r>
              <a:rPr sz="2000" spc="-15" dirty="0">
                <a:latin typeface="Times New Roman" panose="02020603050405020304" pitchFamily="18" charset="0"/>
                <a:cs typeface="Times New Roman" panose="02020603050405020304" pitchFamily="18" charset="0"/>
              </a:rPr>
              <a:t>A</a:t>
            </a:r>
            <a:r>
              <a:rPr sz="2000" dirty="0">
                <a:latin typeface="Times New Roman" panose="02020603050405020304" pitchFamily="18" charset="0"/>
                <a:cs typeface="Times New Roman" panose="02020603050405020304" pitchFamily="18" charset="0"/>
              </a:rPr>
              <a:t>. (</a:t>
            </a:r>
            <a:r>
              <a:rPr sz="2000" spc="-15" dirty="0">
                <a:latin typeface="Times New Roman" panose="02020603050405020304" pitchFamily="18" charset="0"/>
                <a:cs typeface="Times New Roman" panose="02020603050405020304" pitchFamily="18" charset="0"/>
              </a:rPr>
              <a:t>2</a:t>
            </a:r>
            <a:r>
              <a:rPr sz="2000" dirty="0">
                <a:latin typeface="Times New Roman" panose="02020603050405020304" pitchFamily="18" charset="0"/>
                <a:cs typeface="Times New Roman" panose="02020603050405020304" pitchFamily="18" charset="0"/>
              </a:rPr>
              <a:t>0</a:t>
            </a:r>
            <a:r>
              <a:rPr sz="2000" spc="-15" dirty="0">
                <a:latin typeface="Times New Roman" panose="02020603050405020304" pitchFamily="18" charset="0"/>
                <a:cs typeface="Times New Roman" panose="02020603050405020304" pitchFamily="18" charset="0"/>
              </a:rPr>
              <a:t>1</a:t>
            </a:r>
            <a:r>
              <a:rPr sz="2000" dirty="0">
                <a:latin typeface="Times New Roman" panose="02020603050405020304" pitchFamily="18" charset="0"/>
                <a:cs typeface="Times New Roman" panose="02020603050405020304" pitchFamily="18" charset="0"/>
              </a:rPr>
              <a:t>4</a:t>
            </a:r>
            <a:r>
              <a:rPr sz="2000" spc="-15" dirty="0">
                <a:latin typeface="Times New Roman" panose="02020603050405020304" pitchFamily="18" charset="0"/>
                <a:cs typeface="Times New Roman" panose="02020603050405020304" pitchFamily="18" charset="0"/>
              </a:rPr>
              <a:t>)</a:t>
            </a:r>
            <a:r>
              <a:rPr sz="2000" dirty="0">
                <a:latin typeface="Times New Roman" panose="02020603050405020304" pitchFamily="18" charset="0"/>
                <a:cs typeface="Times New Roman" panose="02020603050405020304" pitchFamily="18" charset="0"/>
              </a:rPr>
              <a:t>.</a:t>
            </a:r>
            <a:r>
              <a:rPr sz="2000" spc="-50"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B</a:t>
            </a:r>
            <a:r>
              <a:rPr sz="2000" spc="-15" dirty="0">
                <a:latin typeface="Times New Roman" panose="02020603050405020304" pitchFamily="18" charset="0"/>
                <a:cs typeface="Times New Roman" panose="02020603050405020304" pitchFamily="18" charset="0"/>
              </a:rPr>
              <a:t>ra</a:t>
            </a:r>
            <a:r>
              <a:rPr sz="2000" spc="-10" dirty="0">
                <a:latin typeface="Times New Roman" panose="02020603050405020304" pitchFamily="18" charset="0"/>
                <a:cs typeface="Times New Roman" panose="02020603050405020304" pitchFamily="18" charset="0"/>
              </a:rPr>
              <a:t>z</a:t>
            </a:r>
            <a:r>
              <a:rPr sz="2000" dirty="0">
                <a:latin typeface="Times New Roman" panose="02020603050405020304" pitchFamily="18" charset="0"/>
                <a:cs typeface="Times New Roman" panose="02020603050405020304" pitchFamily="18" charset="0"/>
              </a:rPr>
              <a:t>i</a:t>
            </a:r>
            <a:r>
              <a:rPr sz="2000" spc="-15" dirty="0">
                <a:latin typeface="Times New Roman" panose="02020603050405020304" pitchFamily="18" charset="0"/>
                <a:cs typeface="Times New Roman" panose="02020603050405020304" pitchFamily="18" charset="0"/>
              </a:rPr>
              <a:t>l</a:t>
            </a:r>
            <a:r>
              <a:rPr sz="2000" dirty="0">
                <a:latin typeface="Times New Roman" panose="02020603050405020304" pitchFamily="18" charset="0"/>
                <a:cs typeface="Times New Roman" panose="02020603050405020304" pitchFamily="18" charset="0"/>
              </a:rPr>
              <a:t>,</a:t>
            </a:r>
            <a:r>
              <a:rPr sz="2000" spc="-25" dirty="0">
                <a:latin typeface="Times New Roman" panose="02020603050405020304" pitchFamily="18" charset="0"/>
                <a:cs typeface="Times New Roman" panose="02020603050405020304" pitchFamily="18" charset="0"/>
              </a:rPr>
              <a:t> </a:t>
            </a:r>
            <a:r>
              <a:rPr sz="2000" spc="-20" dirty="0">
                <a:latin typeface="Times New Roman" panose="02020603050405020304" pitchFamily="18" charset="0"/>
                <a:cs typeface="Times New Roman" panose="02020603050405020304" pitchFamily="18" charset="0"/>
              </a:rPr>
              <a:t>R</a:t>
            </a:r>
            <a:r>
              <a:rPr sz="2000" spc="-15" dirty="0">
                <a:latin typeface="Times New Roman" panose="02020603050405020304" pitchFamily="18" charset="0"/>
                <a:cs typeface="Times New Roman" panose="02020603050405020304" pitchFamily="18" charset="0"/>
              </a:rPr>
              <a:t>u</a:t>
            </a:r>
            <a:r>
              <a:rPr sz="2000" spc="-10" dirty="0">
                <a:latin typeface="Times New Roman" panose="02020603050405020304" pitchFamily="18" charset="0"/>
                <a:cs typeface="Times New Roman" panose="02020603050405020304" pitchFamily="18" charset="0"/>
              </a:rPr>
              <a:t>s</a:t>
            </a:r>
            <a:r>
              <a:rPr sz="2000" dirty="0">
                <a:latin typeface="Times New Roman" panose="02020603050405020304" pitchFamily="18" charset="0"/>
                <a:cs typeface="Times New Roman" panose="02020603050405020304" pitchFamily="18" charset="0"/>
              </a:rPr>
              <a:t>s</a:t>
            </a:r>
            <a:r>
              <a:rPr sz="2000" spc="-15" dirty="0">
                <a:latin typeface="Times New Roman" panose="02020603050405020304" pitchFamily="18" charset="0"/>
                <a:cs typeface="Times New Roman" panose="02020603050405020304" pitchFamily="18" charset="0"/>
              </a:rPr>
              <a:t>ia</a:t>
            </a:r>
            <a:r>
              <a:rPr sz="2000" dirty="0">
                <a:latin typeface="Times New Roman" panose="02020603050405020304" pitchFamily="18" charset="0"/>
                <a:cs typeface="Times New Roman" panose="02020603050405020304" pitchFamily="18" charset="0"/>
              </a:rPr>
              <a:t>,</a:t>
            </a:r>
            <a:r>
              <a:rPr sz="2000" spc="-25" dirty="0">
                <a:latin typeface="Times New Roman" panose="02020603050405020304" pitchFamily="18" charset="0"/>
                <a:cs typeface="Times New Roman" panose="02020603050405020304" pitchFamily="18" charset="0"/>
              </a:rPr>
              <a:t> </a:t>
            </a:r>
            <a:r>
              <a:rPr sz="2000" spc="-10" dirty="0">
                <a:latin typeface="Times New Roman" panose="02020603050405020304" pitchFamily="18" charset="0"/>
                <a:cs typeface="Times New Roman" panose="02020603050405020304" pitchFamily="18" charset="0"/>
              </a:rPr>
              <a:t>I</a:t>
            </a:r>
            <a:r>
              <a:rPr sz="2000" dirty="0">
                <a:latin typeface="Times New Roman" panose="02020603050405020304" pitchFamily="18" charset="0"/>
                <a:cs typeface="Times New Roman" panose="02020603050405020304" pitchFamily="18" charset="0"/>
              </a:rPr>
              <a:t>n</a:t>
            </a:r>
            <a:r>
              <a:rPr sz="2000" spc="-15" dirty="0">
                <a:latin typeface="Times New Roman" panose="02020603050405020304" pitchFamily="18" charset="0"/>
                <a:cs typeface="Times New Roman" panose="02020603050405020304" pitchFamily="18" charset="0"/>
              </a:rPr>
              <a:t>d</a:t>
            </a:r>
            <a:r>
              <a:rPr sz="2000" dirty="0">
                <a:latin typeface="Times New Roman" panose="02020603050405020304" pitchFamily="18" charset="0"/>
                <a:cs typeface="Times New Roman" panose="02020603050405020304" pitchFamily="18" charset="0"/>
              </a:rPr>
              <a:t>i</a:t>
            </a:r>
            <a:r>
              <a:rPr sz="2000" spc="-15" dirty="0">
                <a:latin typeface="Times New Roman" panose="02020603050405020304" pitchFamily="18" charset="0"/>
                <a:cs typeface="Times New Roman" panose="02020603050405020304" pitchFamily="18" charset="0"/>
              </a:rPr>
              <a:t>a</a:t>
            </a:r>
            <a:r>
              <a:rPr sz="2000" dirty="0">
                <a:latin typeface="Times New Roman" panose="02020603050405020304" pitchFamily="18" charset="0"/>
                <a:cs typeface="Times New Roman" panose="02020603050405020304" pitchFamily="18" charset="0"/>
              </a:rPr>
              <a:t>,</a:t>
            </a:r>
            <a:r>
              <a:rPr sz="2000" spc="-40"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a</a:t>
            </a:r>
            <a:r>
              <a:rPr sz="2000" spc="-15" dirty="0">
                <a:latin typeface="Times New Roman" panose="02020603050405020304" pitchFamily="18" charset="0"/>
                <a:cs typeface="Times New Roman" panose="02020603050405020304" pitchFamily="18" charset="0"/>
              </a:rPr>
              <a:t>n</a:t>
            </a:r>
            <a:r>
              <a:rPr sz="2000" dirty="0">
                <a:latin typeface="Times New Roman" panose="02020603050405020304" pitchFamily="18" charset="0"/>
                <a:cs typeface="Times New Roman" panose="02020603050405020304" pitchFamily="18" charset="0"/>
              </a:rPr>
              <a:t>d</a:t>
            </a:r>
            <a:r>
              <a:rPr sz="2000" spc="-20" dirty="0">
                <a:latin typeface="Times New Roman" panose="02020603050405020304" pitchFamily="18" charset="0"/>
                <a:cs typeface="Times New Roman" panose="02020603050405020304" pitchFamily="18" charset="0"/>
              </a:rPr>
              <a:t> C</a:t>
            </a:r>
            <a:r>
              <a:rPr sz="2000" spc="-15" dirty="0">
                <a:latin typeface="Times New Roman" panose="02020603050405020304" pitchFamily="18" charset="0"/>
                <a:cs typeface="Times New Roman" panose="02020603050405020304" pitchFamily="18" charset="0"/>
              </a:rPr>
              <a:t>h</a:t>
            </a:r>
            <a:r>
              <a:rPr sz="2000" dirty="0">
                <a:latin typeface="Times New Roman" panose="02020603050405020304" pitchFamily="18" charset="0"/>
                <a:cs typeface="Times New Roman" panose="02020603050405020304" pitchFamily="18" charset="0"/>
              </a:rPr>
              <a:t>i</a:t>
            </a:r>
            <a:r>
              <a:rPr sz="2000" spc="-15" dirty="0">
                <a:latin typeface="Times New Roman" panose="02020603050405020304" pitchFamily="18" charset="0"/>
                <a:cs typeface="Times New Roman" panose="02020603050405020304" pitchFamily="18" charset="0"/>
              </a:rPr>
              <a:t>na</a:t>
            </a:r>
            <a:r>
              <a:rPr sz="2000" dirty="0">
                <a:latin typeface="Times New Roman" panose="02020603050405020304" pitchFamily="18" charset="0"/>
                <a:cs typeface="Times New Roman" panose="02020603050405020304" pitchFamily="18" charset="0"/>
              </a:rPr>
              <a:t>:</a:t>
            </a:r>
            <a:r>
              <a:rPr sz="2000" spc="-15" dirty="0">
                <a:latin typeface="Times New Roman" panose="02020603050405020304" pitchFamily="18" charset="0"/>
                <a:cs typeface="Times New Roman" panose="02020603050405020304" pitchFamily="18" charset="0"/>
              </a:rPr>
              <a:t> </a:t>
            </a:r>
            <a:r>
              <a:rPr sz="2000" spc="-10" dirty="0">
                <a:latin typeface="Times New Roman" panose="02020603050405020304" pitchFamily="18" charset="0"/>
                <a:cs typeface="Times New Roman" panose="02020603050405020304" pitchFamily="18" charset="0"/>
              </a:rPr>
              <a:t>F</a:t>
            </a:r>
            <a:r>
              <a:rPr sz="2000" spc="-15" dirty="0">
                <a:latin typeface="Times New Roman" panose="02020603050405020304" pitchFamily="18" charset="0"/>
                <a:cs typeface="Times New Roman" panose="02020603050405020304" pitchFamily="18" charset="0"/>
              </a:rPr>
              <a:t>a</a:t>
            </a:r>
            <a:r>
              <a:rPr sz="2000" dirty="0">
                <a:latin typeface="Times New Roman" panose="02020603050405020304" pitchFamily="18" charset="0"/>
                <a:cs typeface="Times New Roman" panose="02020603050405020304" pitchFamily="18" charset="0"/>
              </a:rPr>
              <a:t>l</a:t>
            </a:r>
            <a:r>
              <a:rPr sz="2000" spc="-15" dirty="0">
                <a:latin typeface="Times New Roman" panose="02020603050405020304" pitchFamily="18" charset="0"/>
                <a:cs typeface="Times New Roman" panose="02020603050405020304" pitchFamily="18" charset="0"/>
              </a:rPr>
              <a:t>l</a:t>
            </a:r>
            <a:r>
              <a:rPr sz="2000" dirty="0">
                <a:latin typeface="Times New Roman" panose="02020603050405020304" pitchFamily="18" charset="0"/>
                <a:cs typeface="Times New Roman" panose="02020603050405020304" pitchFamily="18" charset="0"/>
              </a:rPr>
              <a:t>en a</a:t>
            </a:r>
            <a:r>
              <a:rPr sz="2000" spc="-15" dirty="0">
                <a:latin typeface="Times New Roman" panose="02020603050405020304" pitchFamily="18" charset="0"/>
                <a:cs typeface="Times New Roman" panose="02020603050405020304" pitchFamily="18" charset="0"/>
              </a:rPr>
              <a:t>n</a:t>
            </a:r>
            <a:r>
              <a:rPr sz="2000" dirty="0">
                <a:latin typeface="Times New Roman" panose="02020603050405020304" pitchFamily="18" charset="0"/>
                <a:cs typeface="Times New Roman" panose="02020603050405020304" pitchFamily="18" charset="0"/>
              </a:rPr>
              <a:t>g</a:t>
            </a:r>
            <a:r>
              <a:rPr sz="2000" spc="-15" dirty="0">
                <a:latin typeface="Times New Roman" panose="02020603050405020304" pitchFamily="18" charset="0"/>
                <a:cs typeface="Times New Roman" panose="02020603050405020304" pitchFamily="18" charset="0"/>
              </a:rPr>
              <a:t>el</a:t>
            </a:r>
            <a:r>
              <a:rPr sz="2000" dirty="0">
                <a:latin typeface="Times New Roman" panose="02020603050405020304" pitchFamily="18" charset="0"/>
                <a:cs typeface="Times New Roman" panose="02020603050405020304" pitchFamily="18" charset="0"/>
              </a:rPr>
              <a:t>s</a:t>
            </a:r>
            <a:r>
              <a:rPr sz="2000" spc="-25" dirty="0">
                <a:latin typeface="Times New Roman" panose="02020603050405020304" pitchFamily="18" charset="0"/>
                <a:cs typeface="Times New Roman" panose="02020603050405020304" pitchFamily="18" charset="0"/>
              </a:rPr>
              <a:t> </a:t>
            </a:r>
            <a:r>
              <a:rPr sz="2000" spc="-15" dirty="0">
                <a:latin typeface="Times New Roman" panose="02020603050405020304" pitchFamily="18" charset="0"/>
                <a:cs typeface="Times New Roman" panose="02020603050405020304" pitchFamily="18" charset="0"/>
              </a:rPr>
              <a:t>o</a:t>
            </a:r>
            <a:r>
              <a:rPr sz="2000" dirty="0">
                <a:latin typeface="Times New Roman" panose="02020603050405020304" pitchFamily="18" charset="0"/>
                <a:cs typeface="Times New Roman" panose="02020603050405020304" pitchFamily="18" charset="0"/>
              </a:rPr>
              <a:t>f</a:t>
            </a:r>
            <a:r>
              <a:rPr sz="2000" spc="-15" dirty="0">
                <a:latin typeface="Times New Roman" panose="02020603050405020304" pitchFamily="18" charset="0"/>
                <a:cs typeface="Times New Roman" panose="02020603050405020304" pitchFamily="18" charset="0"/>
              </a:rPr>
              <a:t> e</a:t>
            </a:r>
            <a:r>
              <a:rPr sz="2000" spc="-10" dirty="0">
                <a:latin typeface="Times New Roman" panose="02020603050405020304" pitchFamily="18" charset="0"/>
                <a:cs typeface="Times New Roman" panose="02020603050405020304" pitchFamily="18" charset="0"/>
              </a:rPr>
              <a:t>c</a:t>
            </a:r>
            <a:r>
              <a:rPr sz="2000" dirty="0">
                <a:latin typeface="Times New Roman" panose="02020603050405020304" pitchFamily="18" charset="0"/>
                <a:cs typeface="Times New Roman" panose="02020603050405020304" pitchFamily="18" charset="0"/>
              </a:rPr>
              <a:t>o</a:t>
            </a:r>
            <a:r>
              <a:rPr sz="2000" spc="-15" dirty="0">
                <a:latin typeface="Times New Roman" panose="02020603050405020304" pitchFamily="18" charset="0"/>
                <a:cs typeface="Times New Roman" panose="02020603050405020304" pitchFamily="18" charset="0"/>
              </a:rPr>
              <a:t>n</a:t>
            </a:r>
            <a:r>
              <a:rPr sz="2000" dirty="0">
                <a:latin typeface="Times New Roman" panose="02020603050405020304" pitchFamily="18" charset="0"/>
                <a:cs typeface="Times New Roman" panose="02020603050405020304" pitchFamily="18" charset="0"/>
              </a:rPr>
              <a:t>o</a:t>
            </a:r>
            <a:r>
              <a:rPr sz="2000" spc="-20" dirty="0">
                <a:latin typeface="Times New Roman" panose="02020603050405020304" pitchFamily="18" charset="0"/>
                <a:cs typeface="Times New Roman" panose="02020603050405020304" pitchFamily="18" charset="0"/>
              </a:rPr>
              <a:t>m</a:t>
            </a:r>
            <a:r>
              <a:rPr sz="2000" spc="-15" dirty="0">
                <a:latin typeface="Times New Roman" panose="02020603050405020304" pitchFamily="18" charset="0"/>
                <a:cs typeface="Times New Roman" panose="02020603050405020304" pitchFamily="18" charset="0"/>
              </a:rPr>
              <a:t>i</a:t>
            </a:r>
            <a:r>
              <a:rPr sz="2000" dirty="0">
                <a:latin typeface="Times New Roman" panose="02020603050405020304" pitchFamily="18" charset="0"/>
                <a:cs typeface="Times New Roman" panose="02020603050405020304" pitchFamily="18" charset="0"/>
              </a:rPr>
              <a:t>c</a:t>
            </a:r>
            <a:r>
              <a:rPr sz="2000" spc="130"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g</a:t>
            </a:r>
            <a:r>
              <a:rPr sz="2000" spc="-15" dirty="0">
                <a:latin typeface="Times New Roman" panose="02020603050405020304" pitchFamily="18" charset="0"/>
                <a:cs typeface="Times New Roman" panose="02020603050405020304" pitchFamily="18" charset="0"/>
              </a:rPr>
              <a:t>r</a:t>
            </a:r>
            <a:r>
              <a:rPr sz="2000" dirty="0">
                <a:latin typeface="Times New Roman" panose="02020603050405020304" pitchFamily="18" charset="0"/>
                <a:cs typeface="Times New Roman" panose="02020603050405020304" pitchFamily="18" charset="0"/>
              </a:rPr>
              <a:t>o</a:t>
            </a:r>
            <a:r>
              <a:rPr sz="2000" spc="-20" dirty="0">
                <a:latin typeface="Times New Roman" panose="02020603050405020304" pitchFamily="18" charset="0"/>
                <a:cs typeface="Times New Roman" panose="02020603050405020304" pitchFamily="18" charset="0"/>
              </a:rPr>
              <a:t>w</a:t>
            </a:r>
            <a:r>
              <a:rPr sz="2000" spc="-10" dirty="0">
                <a:latin typeface="Times New Roman" panose="02020603050405020304" pitchFamily="18" charset="0"/>
                <a:cs typeface="Times New Roman" panose="02020603050405020304" pitchFamily="18" charset="0"/>
              </a:rPr>
              <a:t>t</a:t>
            </a:r>
            <a:r>
              <a:rPr sz="2000" spc="-15" dirty="0">
                <a:latin typeface="Times New Roman" panose="02020603050405020304" pitchFamily="18" charset="0"/>
                <a:cs typeface="Times New Roman" panose="02020603050405020304" pitchFamily="18" charset="0"/>
              </a:rPr>
              <a:t>h</a:t>
            </a:r>
            <a:r>
              <a:rPr sz="2000" dirty="0">
                <a:latin typeface="Times New Roman" panose="02020603050405020304" pitchFamily="18" charset="0"/>
                <a:cs typeface="Times New Roman" panose="02020603050405020304" pitchFamily="18" charset="0"/>
              </a:rPr>
              <a:t>.</a:t>
            </a:r>
            <a:r>
              <a:rPr sz="2000" spc="-15" dirty="0">
                <a:latin typeface="Times New Roman" panose="02020603050405020304" pitchFamily="18" charset="0"/>
                <a:cs typeface="Times New Roman" panose="02020603050405020304" pitchFamily="18" charset="0"/>
              </a:rPr>
              <a:t> </a:t>
            </a:r>
            <a:r>
              <a:rPr sz="2000" spc="-10" dirty="0">
                <a:latin typeface="Times New Roman" panose="02020603050405020304" pitchFamily="18" charset="0"/>
                <a:cs typeface="Times New Roman" panose="02020603050405020304" pitchFamily="18" charset="0"/>
              </a:rPr>
              <a:t>J</a:t>
            </a:r>
            <a:r>
              <a:rPr sz="2000" spc="-15" dirty="0">
                <a:latin typeface="Times New Roman" panose="02020603050405020304" pitchFamily="18" charset="0"/>
                <a:cs typeface="Times New Roman" panose="02020603050405020304" pitchFamily="18" charset="0"/>
              </a:rPr>
              <a:t>o</a:t>
            </a:r>
            <a:r>
              <a:rPr sz="2000" dirty="0">
                <a:latin typeface="Times New Roman" panose="02020603050405020304" pitchFamily="18" charset="0"/>
                <a:cs typeface="Times New Roman" panose="02020603050405020304" pitchFamily="18" charset="0"/>
              </a:rPr>
              <a:t>u</a:t>
            </a:r>
            <a:r>
              <a:rPr sz="2000" spc="-15" dirty="0">
                <a:latin typeface="Times New Roman" panose="02020603050405020304" pitchFamily="18" charset="0"/>
                <a:cs typeface="Times New Roman" panose="02020603050405020304" pitchFamily="18" charset="0"/>
              </a:rPr>
              <a:t>r</a:t>
            </a:r>
            <a:r>
              <a:rPr sz="2000" dirty="0">
                <a:latin typeface="Times New Roman" panose="02020603050405020304" pitchFamily="18" charset="0"/>
                <a:cs typeface="Times New Roman" panose="02020603050405020304" pitchFamily="18" charset="0"/>
              </a:rPr>
              <a:t>n</a:t>
            </a:r>
            <a:r>
              <a:rPr sz="2000" spc="-15" dirty="0">
                <a:latin typeface="Times New Roman" panose="02020603050405020304" pitchFamily="18" charset="0"/>
                <a:cs typeface="Times New Roman" panose="02020603050405020304" pitchFamily="18" charset="0"/>
              </a:rPr>
              <a:t>a</a:t>
            </a:r>
            <a:r>
              <a:rPr sz="2000" dirty="0">
                <a:latin typeface="Times New Roman" panose="02020603050405020304" pitchFamily="18" charset="0"/>
                <a:cs typeface="Times New Roman" panose="02020603050405020304" pitchFamily="18" charset="0"/>
              </a:rPr>
              <a:t>l</a:t>
            </a:r>
            <a:r>
              <a:rPr sz="2000" spc="-55" dirty="0">
                <a:latin typeface="Times New Roman" panose="02020603050405020304" pitchFamily="18" charset="0"/>
                <a:cs typeface="Times New Roman" panose="02020603050405020304" pitchFamily="18" charset="0"/>
              </a:rPr>
              <a:t> </a:t>
            </a:r>
            <a:r>
              <a:rPr sz="2000" spc="-15" dirty="0">
                <a:latin typeface="Times New Roman" panose="02020603050405020304" pitchFamily="18" charset="0"/>
                <a:cs typeface="Times New Roman" panose="02020603050405020304" pitchFamily="18" charset="0"/>
              </a:rPr>
              <a:t>o</a:t>
            </a:r>
            <a:r>
              <a:rPr sz="2000" dirty="0">
                <a:latin typeface="Times New Roman" panose="02020603050405020304" pitchFamily="18" charset="0"/>
                <a:cs typeface="Times New Roman" panose="02020603050405020304" pitchFamily="18" charset="0"/>
              </a:rPr>
              <a:t>f</a:t>
            </a:r>
            <a:r>
              <a:rPr sz="2000" spc="-15" dirty="0">
                <a:latin typeface="Times New Roman" panose="02020603050405020304" pitchFamily="18" charset="0"/>
                <a:cs typeface="Times New Roman" panose="02020603050405020304" pitchFamily="18" charset="0"/>
              </a:rPr>
              <a:t> E</a:t>
            </a:r>
            <a:r>
              <a:rPr sz="2000" dirty="0">
                <a:latin typeface="Times New Roman" panose="02020603050405020304" pitchFamily="18" charset="0"/>
                <a:cs typeface="Times New Roman" panose="02020603050405020304" pitchFamily="18" charset="0"/>
              </a:rPr>
              <a:t>c</a:t>
            </a:r>
            <a:r>
              <a:rPr sz="2000" spc="-15" dirty="0">
                <a:latin typeface="Times New Roman" panose="02020603050405020304" pitchFamily="18" charset="0"/>
                <a:cs typeface="Times New Roman" panose="02020603050405020304" pitchFamily="18" charset="0"/>
              </a:rPr>
              <a:t>o</a:t>
            </a:r>
            <a:r>
              <a:rPr sz="2000" dirty="0">
                <a:latin typeface="Times New Roman" panose="02020603050405020304" pitchFamily="18" charset="0"/>
                <a:cs typeface="Times New Roman" panose="02020603050405020304" pitchFamily="18" charset="0"/>
              </a:rPr>
              <a:t>no</a:t>
            </a:r>
            <a:r>
              <a:rPr sz="2000" spc="-20" dirty="0">
                <a:latin typeface="Times New Roman" panose="02020603050405020304" pitchFamily="18" charset="0"/>
                <a:cs typeface="Times New Roman" panose="02020603050405020304" pitchFamily="18" charset="0"/>
              </a:rPr>
              <a:t>m</a:t>
            </a:r>
            <a:r>
              <a:rPr sz="2000" spc="-15" dirty="0">
                <a:latin typeface="Times New Roman" panose="02020603050405020304" pitchFamily="18" charset="0"/>
                <a:cs typeface="Times New Roman" panose="02020603050405020304" pitchFamily="18" charset="0"/>
              </a:rPr>
              <a:t>i</a:t>
            </a:r>
            <a:r>
              <a:rPr sz="2000" dirty="0">
                <a:latin typeface="Times New Roman" panose="02020603050405020304" pitchFamily="18" charset="0"/>
                <a:cs typeface="Times New Roman" panose="02020603050405020304" pitchFamily="18" charset="0"/>
              </a:rPr>
              <a:t>c</a:t>
            </a:r>
            <a:r>
              <a:rPr sz="2000" spc="-25" dirty="0">
                <a:latin typeface="Times New Roman" panose="02020603050405020304" pitchFamily="18" charset="0"/>
                <a:cs typeface="Times New Roman" panose="02020603050405020304" pitchFamily="18" charset="0"/>
              </a:rPr>
              <a:t> </a:t>
            </a:r>
            <a:r>
              <a:rPr sz="2000" spc="-15" dirty="0">
                <a:latin typeface="Times New Roman" panose="02020603050405020304" pitchFamily="18" charset="0"/>
                <a:cs typeface="Times New Roman" panose="02020603050405020304" pitchFamily="18" charset="0"/>
              </a:rPr>
              <a:t>G</a:t>
            </a:r>
            <a:r>
              <a:rPr sz="2000" dirty="0">
                <a:latin typeface="Times New Roman" panose="02020603050405020304" pitchFamily="18" charset="0"/>
                <a:cs typeface="Times New Roman" panose="02020603050405020304" pitchFamily="18" charset="0"/>
              </a:rPr>
              <a:t>ro</a:t>
            </a:r>
            <a:r>
              <a:rPr sz="2000" spc="-30" dirty="0">
                <a:latin typeface="Times New Roman" panose="02020603050405020304" pitchFamily="18" charset="0"/>
                <a:cs typeface="Times New Roman" panose="02020603050405020304" pitchFamily="18" charset="0"/>
              </a:rPr>
              <a:t>w</a:t>
            </a:r>
            <a:r>
              <a:rPr sz="2000" dirty="0">
                <a:latin typeface="Times New Roman" panose="02020603050405020304" pitchFamily="18" charset="0"/>
                <a:cs typeface="Times New Roman" panose="02020603050405020304" pitchFamily="18" charset="0"/>
              </a:rPr>
              <a:t>t</a:t>
            </a:r>
            <a:r>
              <a:rPr sz="2000" spc="-15" dirty="0">
                <a:latin typeface="Times New Roman" panose="02020603050405020304" pitchFamily="18" charset="0"/>
                <a:cs typeface="Times New Roman" panose="02020603050405020304" pitchFamily="18" charset="0"/>
              </a:rPr>
              <a:t>h</a:t>
            </a:r>
            <a:r>
              <a:rPr sz="2000" dirty="0">
                <a:latin typeface="Times New Roman" panose="02020603050405020304" pitchFamily="18" charset="0"/>
                <a:cs typeface="Times New Roman" panose="02020603050405020304" pitchFamily="18" charset="0"/>
              </a:rPr>
              <a:t>,</a:t>
            </a:r>
            <a:r>
              <a:rPr sz="2000" spc="-25" dirty="0">
                <a:latin typeface="Times New Roman" panose="02020603050405020304" pitchFamily="18" charset="0"/>
                <a:cs typeface="Times New Roman" panose="02020603050405020304" pitchFamily="18" charset="0"/>
              </a:rPr>
              <a:t> </a:t>
            </a:r>
            <a:r>
              <a:rPr sz="2000" i="1" spc="-5" dirty="0">
                <a:latin typeface="Times New Roman" panose="02020603050405020304" pitchFamily="18" charset="0"/>
                <a:cs typeface="Times New Roman" panose="02020603050405020304" pitchFamily="18" charset="0"/>
              </a:rPr>
              <a:t>2</a:t>
            </a:r>
            <a:r>
              <a:rPr sz="2000" i="1" spc="-15" dirty="0">
                <a:latin typeface="Times New Roman" panose="02020603050405020304" pitchFamily="18" charset="0"/>
                <a:cs typeface="Times New Roman" panose="02020603050405020304" pitchFamily="18" charset="0"/>
              </a:rPr>
              <a:t>7</a:t>
            </a:r>
            <a:r>
              <a:rPr sz="2000" dirty="0">
                <a:latin typeface="Times New Roman" panose="02020603050405020304" pitchFamily="18" charset="0"/>
                <a:cs typeface="Times New Roman" panose="02020603050405020304" pitchFamily="18" charset="0"/>
              </a:rPr>
              <a:t>(</a:t>
            </a:r>
            <a:r>
              <a:rPr sz="2000" spc="-15" dirty="0">
                <a:latin typeface="Times New Roman" panose="02020603050405020304" pitchFamily="18" charset="0"/>
                <a:cs typeface="Times New Roman" panose="02020603050405020304" pitchFamily="18" charset="0"/>
              </a:rPr>
              <a:t>9)</a:t>
            </a:r>
            <a:r>
              <a:rPr sz="2000" dirty="0">
                <a:latin typeface="Times New Roman" panose="02020603050405020304" pitchFamily="18" charset="0"/>
                <a:cs typeface="Times New Roman" panose="02020603050405020304" pitchFamily="18" charset="0"/>
              </a:rPr>
              <a:t>,</a:t>
            </a:r>
            <a:r>
              <a:rPr sz="2000" spc="-40" dirty="0">
                <a:latin typeface="Times New Roman" panose="02020603050405020304" pitchFamily="18" charset="0"/>
                <a:cs typeface="Times New Roman" panose="02020603050405020304" pitchFamily="18" charset="0"/>
              </a:rPr>
              <a:t> </a:t>
            </a:r>
            <a:r>
              <a:rPr sz="2000" spc="-15" dirty="0">
                <a:latin typeface="Times New Roman" panose="02020603050405020304" pitchFamily="18" charset="0"/>
                <a:cs typeface="Times New Roman" panose="02020603050405020304" pitchFamily="18" charset="0"/>
              </a:rPr>
              <a:t>3</a:t>
            </a:r>
            <a:r>
              <a:rPr sz="2000" dirty="0">
                <a:latin typeface="Times New Roman" panose="02020603050405020304" pitchFamily="18" charset="0"/>
                <a:cs typeface="Times New Roman" panose="02020603050405020304" pitchFamily="18" charset="0"/>
              </a:rPr>
              <a:t>0</a:t>
            </a:r>
            <a:r>
              <a:rPr sz="2000" spc="-15" dirty="0">
                <a:latin typeface="Times New Roman" panose="02020603050405020304" pitchFamily="18" charset="0"/>
                <a:cs typeface="Times New Roman" panose="02020603050405020304" pitchFamily="18" charset="0"/>
              </a:rPr>
              <a:t>9</a:t>
            </a:r>
            <a:r>
              <a:rPr sz="2000" spc="-5" dirty="0">
                <a:latin typeface="Times New Roman" panose="02020603050405020304" pitchFamily="18" charset="0"/>
                <a:cs typeface="Times New Roman" panose="02020603050405020304" pitchFamily="18" charset="0"/>
              </a:rPr>
              <a:t>–</a:t>
            </a:r>
            <a:r>
              <a:rPr sz="2000" spc="-15" dirty="0">
                <a:latin typeface="Times New Roman" panose="02020603050405020304" pitchFamily="18" charset="0"/>
                <a:cs typeface="Times New Roman" panose="02020603050405020304" pitchFamily="18" charset="0"/>
              </a:rPr>
              <a:t>4</a:t>
            </a:r>
            <a:r>
              <a:rPr sz="2000" dirty="0">
                <a:latin typeface="Times New Roman" panose="02020603050405020304" pitchFamily="18" charset="0"/>
                <a:cs typeface="Times New Roman" panose="02020603050405020304" pitchFamily="18" charset="0"/>
              </a:rPr>
              <a:t>0</a:t>
            </a:r>
            <a:r>
              <a:rPr sz="2000" spc="-15" dirty="0">
                <a:latin typeface="Times New Roman" panose="02020603050405020304" pitchFamily="18" charset="0"/>
                <a:cs typeface="Times New Roman" panose="02020603050405020304" pitchFamily="18" charset="0"/>
              </a:rPr>
              <a:t>9</a:t>
            </a:r>
            <a:r>
              <a:rPr sz="2000" dirty="0">
                <a:latin typeface="Times New Roman" panose="02020603050405020304" pitchFamily="18" charset="0"/>
                <a:cs typeface="Times New Roman" panose="02020603050405020304" pitchFamily="18" charset="0"/>
              </a:rPr>
              <a:t>.</a:t>
            </a:r>
            <a:r>
              <a:rPr sz="2000" spc="-40" dirty="0">
                <a:latin typeface="Times New Roman" panose="02020603050405020304" pitchFamily="18" charset="0"/>
                <a:cs typeface="Times New Roman" panose="02020603050405020304" pitchFamily="18" charset="0"/>
              </a:rPr>
              <a:t> </a:t>
            </a:r>
            <a:r>
              <a:rPr sz="2000" spc="-20" dirty="0">
                <a:latin typeface="Times New Roman" panose="02020603050405020304" pitchFamily="18" charset="0"/>
                <a:cs typeface="Times New Roman" panose="02020603050405020304" pitchFamily="18" charset="0"/>
              </a:rPr>
              <a:t>R</a:t>
            </a:r>
            <a:r>
              <a:rPr sz="2000" spc="-15" dirty="0">
                <a:latin typeface="Times New Roman" panose="02020603050405020304" pitchFamily="18" charset="0"/>
                <a:cs typeface="Times New Roman" panose="02020603050405020304" pitchFamily="18" charset="0"/>
              </a:rPr>
              <a:t>e</a:t>
            </a:r>
            <a:r>
              <a:rPr sz="2000" spc="-10" dirty="0">
                <a:latin typeface="Times New Roman" panose="02020603050405020304" pitchFamily="18" charset="0"/>
                <a:cs typeface="Times New Roman" panose="02020603050405020304" pitchFamily="18" charset="0"/>
              </a:rPr>
              <a:t>t</a:t>
            </a:r>
            <a:r>
              <a:rPr sz="2000" dirty="0">
                <a:latin typeface="Times New Roman" panose="02020603050405020304" pitchFamily="18" charset="0"/>
                <a:cs typeface="Times New Roman" panose="02020603050405020304" pitchFamily="18" charset="0"/>
              </a:rPr>
              <a:t>r</a:t>
            </a:r>
            <a:r>
              <a:rPr sz="2000" spc="-15" dirty="0">
                <a:latin typeface="Times New Roman" panose="02020603050405020304" pitchFamily="18" charset="0"/>
                <a:cs typeface="Times New Roman" panose="02020603050405020304" pitchFamily="18" charset="0"/>
              </a:rPr>
              <a:t>i</a:t>
            </a:r>
            <a:r>
              <a:rPr sz="2000" dirty="0">
                <a:latin typeface="Times New Roman" panose="02020603050405020304" pitchFamily="18" charset="0"/>
                <a:cs typeface="Times New Roman" panose="02020603050405020304" pitchFamily="18" charset="0"/>
              </a:rPr>
              <a:t>e</a:t>
            </a:r>
            <a:r>
              <a:rPr sz="2000" spc="-20" dirty="0">
                <a:latin typeface="Times New Roman" panose="02020603050405020304" pitchFamily="18" charset="0"/>
                <a:cs typeface="Times New Roman" panose="02020603050405020304" pitchFamily="18" charset="0"/>
              </a:rPr>
              <a:t>v</a:t>
            </a:r>
            <a:r>
              <a:rPr sz="2000" dirty="0">
                <a:latin typeface="Times New Roman" panose="02020603050405020304" pitchFamily="18" charset="0"/>
                <a:cs typeface="Times New Roman" panose="02020603050405020304" pitchFamily="18" charset="0"/>
              </a:rPr>
              <a:t>ed from</a:t>
            </a:r>
            <a:r>
              <a:rPr sz="2000" spc="180" dirty="0">
                <a:latin typeface="Times New Roman" panose="02020603050405020304" pitchFamily="18" charset="0"/>
                <a:cs typeface="Times New Roman" panose="02020603050405020304" pitchFamily="18" charset="0"/>
              </a:rPr>
              <a:t> </a:t>
            </a:r>
            <a:r>
              <a:rPr lang="en-US" sz="2000" spc="180" dirty="0" smtClean="0">
                <a:latin typeface="Times New Roman" panose="02020603050405020304" pitchFamily="18" charset="0"/>
                <a:cs typeface="Times New Roman" panose="02020603050405020304" pitchFamily="18" charset="0"/>
              </a:rPr>
              <a:t>h</a:t>
            </a:r>
            <a:r>
              <a:rPr sz="2000" spc="-20" dirty="0" smtClean="0">
                <a:latin typeface="Times New Roman" panose="02020603050405020304" pitchFamily="18" charset="0"/>
                <a:cs typeface="Times New Roman" panose="02020603050405020304" pitchFamily="18" charset="0"/>
              </a:rPr>
              <a:t>t</a:t>
            </a:r>
            <a:r>
              <a:rPr sz="2000" spc="-10" dirty="0" smtClean="0">
                <a:latin typeface="Times New Roman" panose="02020603050405020304" pitchFamily="18" charset="0"/>
                <a:cs typeface="Times New Roman" panose="02020603050405020304" pitchFamily="18" charset="0"/>
              </a:rPr>
              <a:t>t</a:t>
            </a:r>
            <a:r>
              <a:rPr sz="2000" spc="-15" dirty="0" smtClean="0">
                <a:latin typeface="Times New Roman" panose="02020603050405020304" pitchFamily="18" charset="0"/>
                <a:cs typeface="Times New Roman" panose="02020603050405020304" pitchFamily="18" charset="0"/>
              </a:rPr>
              <a:t>p</a:t>
            </a:r>
            <a:r>
              <a:rPr sz="2000" spc="-10" dirty="0" smtClean="0">
                <a:latin typeface="Times New Roman" panose="02020603050405020304" pitchFamily="18" charset="0"/>
                <a:cs typeface="Times New Roman" panose="02020603050405020304" pitchFamily="18" charset="0"/>
              </a:rPr>
              <a:t>:</a:t>
            </a:r>
            <a:r>
              <a:rPr sz="2000" spc="-20" dirty="0" smtClean="0">
                <a:latin typeface="Times New Roman" panose="02020603050405020304" pitchFamily="18" charset="0"/>
                <a:cs typeface="Times New Roman" panose="02020603050405020304" pitchFamily="18" charset="0"/>
              </a:rPr>
              <a:t>/</a:t>
            </a:r>
            <a:r>
              <a:rPr sz="2000" spc="-10" dirty="0" smtClean="0">
                <a:latin typeface="Times New Roman" panose="02020603050405020304" pitchFamily="18" charset="0"/>
                <a:cs typeface="Times New Roman" panose="02020603050405020304" pitchFamily="18" charset="0"/>
              </a:rPr>
              <a:t>/</a:t>
            </a:r>
            <a:r>
              <a:rPr sz="2000" spc="-20" dirty="0" smtClean="0">
                <a:latin typeface="Times New Roman" panose="02020603050405020304" pitchFamily="18" charset="0"/>
                <a:cs typeface="Times New Roman" panose="02020603050405020304" pitchFamily="18" charset="0"/>
              </a:rPr>
              <a:t>ww</a:t>
            </a:r>
            <a:r>
              <a:rPr sz="2000" spc="-30" dirty="0" smtClean="0">
                <a:latin typeface="Times New Roman" panose="02020603050405020304" pitchFamily="18" charset="0"/>
                <a:cs typeface="Times New Roman" panose="02020603050405020304" pitchFamily="18" charset="0"/>
              </a:rPr>
              <a:t>w</a:t>
            </a:r>
            <a:r>
              <a:rPr sz="2000" spc="-10" dirty="0" smtClean="0">
                <a:latin typeface="Times New Roman" panose="02020603050405020304" pitchFamily="18" charset="0"/>
                <a:cs typeface="Times New Roman" panose="02020603050405020304" pitchFamily="18" charset="0"/>
              </a:rPr>
              <a:t>.</a:t>
            </a:r>
            <a:r>
              <a:rPr lang="en-US" sz="2000" spc="-10" dirty="0" smtClean="0">
                <a:latin typeface="Times New Roman" panose="02020603050405020304" pitchFamily="18" charset="0"/>
                <a:cs typeface="Times New Roman" panose="02020603050405020304" pitchFamily="18" charset="0"/>
              </a:rPr>
              <a:t> j</a:t>
            </a:r>
            <a:r>
              <a:rPr sz="2000" spc="-15" dirty="0" smtClean="0">
                <a:latin typeface="Times New Roman" panose="02020603050405020304" pitchFamily="18" charset="0"/>
                <a:cs typeface="Times New Roman" panose="02020603050405020304" pitchFamily="18" charset="0"/>
              </a:rPr>
              <a:t>o</a:t>
            </a:r>
            <a:r>
              <a:rPr sz="2000" dirty="0" smtClean="0">
                <a:latin typeface="Times New Roman" panose="02020603050405020304" pitchFamily="18" charset="0"/>
                <a:cs typeface="Times New Roman" panose="02020603050405020304" pitchFamily="18" charset="0"/>
              </a:rPr>
              <a:t>u</a:t>
            </a:r>
            <a:r>
              <a:rPr sz="2000" spc="-15" dirty="0" smtClean="0">
                <a:latin typeface="Times New Roman" panose="02020603050405020304" pitchFamily="18" charset="0"/>
                <a:cs typeface="Times New Roman" panose="02020603050405020304" pitchFamily="18" charset="0"/>
              </a:rPr>
              <a:t>rnalo</a:t>
            </a:r>
            <a:r>
              <a:rPr sz="2000" spc="-10" dirty="0" smtClean="0">
                <a:latin typeface="Times New Roman" panose="02020603050405020304" pitchFamily="18" charset="0"/>
                <a:cs typeface="Times New Roman" panose="02020603050405020304" pitchFamily="18" charset="0"/>
              </a:rPr>
              <a:t>f</a:t>
            </a:r>
            <a:r>
              <a:rPr sz="2000" spc="-15" dirty="0" smtClean="0">
                <a:latin typeface="Times New Roman" panose="02020603050405020304" pitchFamily="18" charset="0"/>
                <a:cs typeface="Times New Roman" panose="02020603050405020304" pitchFamily="18" charset="0"/>
              </a:rPr>
              <a:t>e</a:t>
            </a:r>
            <a:r>
              <a:rPr sz="2000" spc="-10" dirty="0" smtClean="0">
                <a:latin typeface="Times New Roman" panose="02020603050405020304" pitchFamily="18" charset="0"/>
                <a:cs typeface="Times New Roman" panose="02020603050405020304" pitchFamily="18" charset="0"/>
              </a:rPr>
              <a:t>c</a:t>
            </a:r>
            <a:r>
              <a:rPr sz="2000" spc="-15" dirty="0" smtClean="0">
                <a:latin typeface="Times New Roman" panose="02020603050405020304" pitchFamily="18" charset="0"/>
                <a:cs typeface="Times New Roman" panose="02020603050405020304" pitchFamily="18" charset="0"/>
              </a:rPr>
              <a:t>ono</a:t>
            </a:r>
            <a:r>
              <a:rPr sz="2000" spc="-20" dirty="0" smtClean="0">
                <a:latin typeface="Times New Roman" panose="02020603050405020304" pitchFamily="18" charset="0"/>
                <a:cs typeface="Times New Roman" panose="02020603050405020304" pitchFamily="18" charset="0"/>
              </a:rPr>
              <a:t>m</a:t>
            </a:r>
            <a:r>
              <a:rPr sz="2000" spc="-15" dirty="0" smtClean="0">
                <a:latin typeface="Times New Roman" panose="02020603050405020304" pitchFamily="18" charset="0"/>
                <a:cs typeface="Times New Roman" panose="02020603050405020304" pitchFamily="18" charset="0"/>
              </a:rPr>
              <a:t>i</a:t>
            </a:r>
            <a:r>
              <a:rPr sz="2000" spc="-10" dirty="0" smtClean="0">
                <a:latin typeface="Times New Roman" panose="02020603050405020304" pitchFamily="18" charset="0"/>
                <a:cs typeface="Times New Roman" panose="02020603050405020304" pitchFamily="18" charset="0"/>
              </a:rPr>
              <a:t>c</a:t>
            </a:r>
            <a:r>
              <a:rPr sz="2000" spc="-15" dirty="0" smtClean="0">
                <a:latin typeface="Times New Roman" panose="02020603050405020304" pitchFamily="18" charset="0"/>
                <a:cs typeface="Times New Roman" panose="02020603050405020304" pitchFamily="18" charset="0"/>
              </a:rPr>
              <a:t>gro</a:t>
            </a:r>
            <a:r>
              <a:rPr sz="2000" spc="-30" dirty="0" smtClean="0">
                <a:latin typeface="Times New Roman" panose="02020603050405020304" pitchFamily="18" charset="0"/>
                <a:cs typeface="Times New Roman" panose="02020603050405020304" pitchFamily="18" charset="0"/>
              </a:rPr>
              <a:t>w</a:t>
            </a:r>
            <a:r>
              <a:rPr sz="2000" spc="-10" dirty="0" smtClean="0">
                <a:latin typeface="Times New Roman" panose="02020603050405020304" pitchFamily="18" charset="0"/>
                <a:cs typeface="Times New Roman" panose="02020603050405020304" pitchFamily="18" charset="0"/>
              </a:rPr>
              <a:t>t</a:t>
            </a:r>
            <a:r>
              <a:rPr sz="2000" spc="-15" dirty="0" smtClean="0">
                <a:latin typeface="Times New Roman" panose="02020603050405020304" pitchFamily="18" charset="0"/>
                <a:cs typeface="Times New Roman" panose="02020603050405020304" pitchFamily="18" charset="0"/>
              </a:rPr>
              <a:t>hpre</a:t>
            </a:r>
            <a:r>
              <a:rPr sz="2000" spc="-10" dirty="0" smtClean="0">
                <a:latin typeface="Times New Roman" panose="02020603050405020304" pitchFamily="18" charset="0"/>
                <a:cs typeface="Times New Roman" panose="02020603050405020304" pitchFamily="18" charset="0"/>
              </a:rPr>
              <a:t>t</a:t>
            </a:r>
            <a:r>
              <a:rPr sz="2000" spc="-15" dirty="0" smtClean="0">
                <a:latin typeface="Times New Roman" panose="02020603050405020304" pitchFamily="18" charset="0"/>
                <a:cs typeface="Times New Roman" panose="02020603050405020304" pitchFamily="18" charset="0"/>
              </a:rPr>
              <a:t>endurl</a:t>
            </a:r>
            <a:r>
              <a:rPr sz="2000" spc="-10" dirty="0" smtClean="0">
                <a:latin typeface="Times New Roman" panose="02020603050405020304" pitchFamily="18" charset="0"/>
                <a:cs typeface="Times New Roman" panose="02020603050405020304" pitchFamily="18" charset="0"/>
              </a:rPr>
              <a:t>.</a:t>
            </a:r>
            <a:r>
              <a:rPr sz="2000" spc="-15" dirty="0" smtClean="0">
                <a:latin typeface="Times New Roman" panose="02020603050405020304" pitchFamily="18" charset="0"/>
                <a:cs typeface="Times New Roman" panose="02020603050405020304" pitchFamily="18" charset="0"/>
              </a:rPr>
              <a:t>or</a:t>
            </a:r>
            <a:r>
              <a:rPr sz="2000" dirty="0" smtClean="0">
                <a:latin typeface="Times New Roman" panose="02020603050405020304" pitchFamily="18" charset="0"/>
                <a:cs typeface="Times New Roman" panose="02020603050405020304" pitchFamily="18" charset="0"/>
              </a:rPr>
              <a:t>g</a:t>
            </a:r>
            <a:endParaRPr sz="20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7"/>
          </p:nvPr>
        </p:nvSpPr>
        <p:spPr/>
        <p:txBody>
          <a:bodyPr/>
          <a:lstStyle/>
          <a:p>
            <a:pPr marL="96520">
              <a:lnSpc>
                <a:spcPct val="100000"/>
              </a:lnSpc>
            </a:pPr>
            <a:fld id="{81D60167-4931-47E6-BA6A-407CBD079E47}" type="slidenum">
              <a:rPr lang="en-US" smtClean="0"/>
              <a:t>6</a:t>
            </a:fld>
            <a:endParaRPr lang="en-US" dirty="0"/>
          </a:p>
        </p:txBody>
      </p:sp>
    </p:spTree>
    <p:custDataLst>
      <p:tags r:id="rId1"/>
    </p:custDataLst>
    <p:extLst>
      <p:ext uri="{BB962C8B-B14F-4D97-AF65-F5344CB8AC3E}">
        <p14:creationId xmlns:p14="http://schemas.microsoft.com/office/powerpoint/2010/main" val="580234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Example of a Paraphrase Citation and Reference" title="Slide 7 Title textbox"/>
          <p:cNvSpPr>
            <a:spLocks noGrp="1"/>
          </p:cNvSpPr>
          <p:nvPr>
            <p:ph type="title"/>
          </p:nvPr>
        </p:nvSpPr>
        <p:spPr>
          <a:xfrm>
            <a:off x="914400" y="533400"/>
            <a:ext cx="7340600" cy="369332"/>
          </a:xfrm>
        </p:spPr>
        <p:txBody>
          <a:bodyPr/>
          <a:lstStyle/>
          <a:p>
            <a:r>
              <a:rPr lang="en-US" sz="2400" spc="-15" dirty="0">
                <a:solidFill>
                  <a:srgbClr val="006FC0"/>
                </a:solidFill>
              </a:rPr>
              <a:t>Exa</a:t>
            </a:r>
            <a:r>
              <a:rPr lang="en-US" sz="2400" spc="-30" dirty="0">
                <a:solidFill>
                  <a:srgbClr val="006FC0"/>
                </a:solidFill>
              </a:rPr>
              <a:t>m</a:t>
            </a:r>
            <a:r>
              <a:rPr lang="en-US" sz="2400" spc="-10" dirty="0">
                <a:solidFill>
                  <a:srgbClr val="006FC0"/>
                </a:solidFill>
              </a:rPr>
              <a:t>p</a:t>
            </a:r>
            <a:r>
              <a:rPr lang="en-US" sz="2400" spc="-20" dirty="0">
                <a:solidFill>
                  <a:srgbClr val="006FC0"/>
                </a:solidFill>
              </a:rPr>
              <a:t>l</a:t>
            </a:r>
            <a:r>
              <a:rPr lang="en-US" sz="2400" spc="-10" dirty="0">
                <a:solidFill>
                  <a:srgbClr val="006FC0"/>
                </a:solidFill>
              </a:rPr>
              <a:t>e</a:t>
            </a:r>
            <a:r>
              <a:rPr lang="en-US" sz="2400" spc="-30" dirty="0">
                <a:solidFill>
                  <a:srgbClr val="006FC0"/>
                </a:solidFill>
              </a:rPr>
              <a:t> </a:t>
            </a:r>
            <a:r>
              <a:rPr lang="en-US" sz="2400" spc="-5" dirty="0">
                <a:solidFill>
                  <a:srgbClr val="006FC0"/>
                </a:solidFill>
              </a:rPr>
              <a:t>o</a:t>
            </a:r>
            <a:r>
              <a:rPr lang="en-US" sz="2400" dirty="0">
                <a:solidFill>
                  <a:srgbClr val="006FC0"/>
                </a:solidFill>
              </a:rPr>
              <a:t>f</a:t>
            </a:r>
            <a:r>
              <a:rPr lang="en-US" sz="2400" spc="-60" dirty="0">
                <a:solidFill>
                  <a:srgbClr val="006FC0"/>
                </a:solidFill>
              </a:rPr>
              <a:t> </a:t>
            </a:r>
            <a:r>
              <a:rPr lang="en-US" sz="2400" dirty="0">
                <a:solidFill>
                  <a:srgbClr val="006FC0"/>
                </a:solidFill>
              </a:rPr>
              <a:t>a</a:t>
            </a:r>
            <a:r>
              <a:rPr lang="en-US" sz="2400" spc="-60" dirty="0">
                <a:solidFill>
                  <a:srgbClr val="006FC0"/>
                </a:solidFill>
              </a:rPr>
              <a:t> </a:t>
            </a:r>
            <a:r>
              <a:rPr lang="en-US" sz="2400" spc="-10" dirty="0" smtClean="0">
                <a:solidFill>
                  <a:srgbClr val="006FC0"/>
                </a:solidFill>
              </a:rPr>
              <a:t>P</a:t>
            </a:r>
            <a:r>
              <a:rPr lang="en-US" sz="2400" spc="-15" dirty="0" smtClean="0">
                <a:solidFill>
                  <a:srgbClr val="006FC0"/>
                </a:solidFill>
              </a:rPr>
              <a:t>a</a:t>
            </a:r>
            <a:r>
              <a:rPr lang="en-US" sz="2400" spc="-10" dirty="0" smtClean="0">
                <a:solidFill>
                  <a:srgbClr val="006FC0"/>
                </a:solidFill>
              </a:rPr>
              <a:t>r</a:t>
            </a:r>
            <a:r>
              <a:rPr lang="en-US" sz="2400" spc="-25" dirty="0" smtClean="0">
                <a:solidFill>
                  <a:srgbClr val="006FC0"/>
                </a:solidFill>
              </a:rPr>
              <a:t>a</a:t>
            </a:r>
            <a:r>
              <a:rPr lang="en-US" sz="2400" spc="-10" dirty="0" smtClean="0">
                <a:solidFill>
                  <a:srgbClr val="006FC0"/>
                </a:solidFill>
              </a:rPr>
              <a:t>ph</a:t>
            </a:r>
            <a:r>
              <a:rPr lang="en-US" sz="2400" spc="-30" dirty="0" smtClean="0">
                <a:solidFill>
                  <a:srgbClr val="006FC0"/>
                </a:solidFill>
              </a:rPr>
              <a:t>r</a:t>
            </a:r>
            <a:r>
              <a:rPr lang="en-US" sz="2400" spc="-15" dirty="0" smtClean="0">
                <a:solidFill>
                  <a:srgbClr val="006FC0"/>
                </a:solidFill>
              </a:rPr>
              <a:t>a</a:t>
            </a:r>
            <a:r>
              <a:rPr lang="en-US" sz="2400" spc="-10" dirty="0" smtClean="0">
                <a:solidFill>
                  <a:srgbClr val="006FC0"/>
                </a:solidFill>
              </a:rPr>
              <a:t>se</a:t>
            </a:r>
            <a:r>
              <a:rPr lang="en-US" sz="2400" spc="-55" dirty="0" smtClean="0">
                <a:solidFill>
                  <a:srgbClr val="006FC0"/>
                </a:solidFill>
              </a:rPr>
              <a:t> </a:t>
            </a:r>
            <a:r>
              <a:rPr lang="en-US" sz="2400" spc="-30" dirty="0" smtClean="0">
                <a:solidFill>
                  <a:srgbClr val="006FC0"/>
                </a:solidFill>
              </a:rPr>
              <a:t>C</a:t>
            </a:r>
            <a:r>
              <a:rPr lang="en-US" sz="2400" spc="-5" dirty="0" smtClean="0">
                <a:solidFill>
                  <a:srgbClr val="006FC0"/>
                </a:solidFill>
              </a:rPr>
              <a:t>i</a:t>
            </a:r>
            <a:r>
              <a:rPr lang="en-US" sz="2400" spc="-25" dirty="0" smtClean="0">
                <a:solidFill>
                  <a:srgbClr val="006FC0"/>
                </a:solidFill>
              </a:rPr>
              <a:t>t</a:t>
            </a:r>
            <a:r>
              <a:rPr lang="en-US" sz="2400" spc="-15" dirty="0" smtClean="0">
                <a:solidFill>
                  <a:srgbClr val="006FC0"/>
                </a:solidFill>
              </a:rPr>
              <a:t>a</a:t>
            </a:r>
            <a:r>
              <a:rPr lang="en-US" sz="2400" dirty="0" smtClean="0">
                <a:solidFill>
                  <a:srgbClr val="006FC0"/>
                </a:solidFill>
              </a:rPr>
              <a:t>t</a:t>
            </a:r>
            <a:r>
              <a:rPr lang="en-US" sz="2400" spc="-25" dirty="0" smtClean="0">
                <a:solidFill>
                  <a:srgbClr val="006FC0"/>
                </a:solidFill>
              </a:rPr>
              <a:t>i</a:t>
            </a:r>
            <a:r>
              <a:rPr lang="en-US" sz="2400" spc="-15" dirty="0" smtClean="0">
                <a:solidFill>
                  <a:srgbClr val="006FC0"/>
                </a:solidFill>
              </a:rPr>
              <a:t>o</a:t>
            </a:r>
            <a:r>
              <a:rPr lang="en-US" sz="2400" dirty="0" smtClean="0">
                <a:solidFill>
                  <a:srgbClr val="006FC0"/>
                </a:solidFill>
              </a:rPr>
              <a:t>n</a:t>
            </a:r>
            <a:r>
              <a:rPr lang="en-US" sz="2400" spc="-60" dirty="0" smtClean="0">
                <a:solidFill>
                  <a:srgbClr val="006FC0"/>
                </a:solidFill>
              </a:rPr>
              <a:t> </a:t>
            </a:r>
            <a:r>
              <a:rPr lang="en-US" sz="2400" dirty="0">
                <a:solidFill>
                  <a:srgbClr val="006FC0"/>
                </a:solidFill>
              </a:rPr>
              <a:t>and</a:t>
            </a:r>
            <a:r>
              <a:rPr lang="en-US" sz="2400" spc="-45" dirty="0">
                <a:solidFill>
                  <a:srgbClr val="006FC0"/>
                </a:solidFill>
              </a:rPr>
              <a:t> </a:t>
            </a:r>
            <a:r>
              <a:rPr lang="en-US" sz="2400" spc="-40" dirty="0" smtClean="0">
                <a:solidFill>
                  <a:srgbClr val="006FC0"/>
                </a:solidFill>
              </a:rPr>
              <a:t>R</a:t>
            </a:r>
            <a:r>
              <a:rPr lang="en-US" sz="2400" spc="-30" dirty="0" smtClean="0">
                <a:solidFill>
                  <a:srgbClr val="006FC0"/>
                </a:solidFill>
              </a:rPr>
              <a:t>e</a:t>
            </a:r>
            <a:r>
              <a:rPr lang="en-US" sz="2400" spc="-35" dirty="0" smtClean="0">
                <a:solidFill>
                  <a:srgbClr val="006FC0"/>
                </a:solidFill>
              </a:rPr>
              <a:t>f</a:t>
            </a:r>
            <a:r>
              <a:rPr lang="en-US" sz="2400" spc="-30" dirty="0" smtClean="0">
                <a:solidFill>
                  <a:srgbClr val="006FC0"/>
                </a:solidFill>
              </a:rPr>
              <a:t>e</a:t>
            </a:r>
            <a:r>
              <a:rPr lang="en-US" sz="2400" spc="-40" dirty="0" smtClean="0">
                <a:solidFill>
                  <a:srgbClr val="006FC0"/>
                </a:solidFill>
              </a:rPr>
              <a:t>r</a:t>
            </a:r>
            <a:r>
              <a:rPr lang="en-US" sz="2400" spc="-30" dirty="0" smtClean="0">
                <a:solidFill>
                  <a:srgbClr val="006FC0"/>
                </a:solidFill>
              </a:rPr>
              <a:t>e</a:t>
            </a:r>
            <a:r>
              <a:rPr lang="en-US" sz="2400" spc="-25" dirty="0" smtClean="0">
                <a:solidFill>
                  <a:srgbClr val="006FC0"/>
                </a:solidFill>
              </a:rPr>
              <a:t>n</a:t>
            </a:r>
            <a:r>
              <a:rPr lang="en-US" sz="2400" spc="-40" dirty="0" smtClean="0">
                <a:solidFill>
                  <a:srgbClr val="006FC0"/>
                </a:solidFill>
              </a:rPr>
              <a:t>c</a:t>
            </a:r>
            <a:r>
              <a:rPr lang="en-US" sz="2400" spc="-10" dirty="0" smtClean="0">
                <a:solidFill>
                  <a:srgbClr val="006FC0"/>
                </a:solidFill>
              </a:rPr>
              <a:t>e</a:t>
            </a:r>
            <a:endParaRPr lang="en-US" sz="2400" dirty="0"/>
          </a:p>
        </p:txBody>
      </p:sp>
      <p:sp>
        <p:nvSpPr>
          <p:cNvPr id="3" name="object 2" descr="Example of a paraphrase citation and reference (if there is no individual author, only an organization or institution, and no page number): Original quote:&#10;&#10;According to the State University of Michigan (2010), “China has been second in terms of the market potential index in the world.” (Market Potential Index section, para. 2).&#10;Paraphrase:&#10;According to the State University of Michigan (2010), China has been  ranked competitively together with the top five countries in terms of having  a favorable market for business in the coming decade (Market Potential  Index section, para. 2).&#10;&#10;Reference:&#10;State University of Michigan. (2001-2010). Market potential index.&#10;&#10;Retrieved from http://globaledge.msu.edu/resourcedesk/mpi/&#10;" title="Slide 7 Content textbox"/>
          <p:cNvSpPr txBox="1"/>
          <p:nvPr/>
        </p:nvSpPr>
        <p:spPr>
          <a:xfrm>
            <a:off x="914400" y="1143000"/>
            <a:ext cx="7150100" cy="5189113"/>
          </a:xfrm>
          <a:prstGeom prst="rect">
            <a:avLst/>
          </a:prstGeom>
        </p:spPr>
        <p:txBody>
          <a:bodyPr vert="horz" wrap="square" lIns="0" tIns="0" rIns="0" bIns="0" rtlCol="0">
            <a:spAutoFit/>
          </a:bodyPr>
          <a:lstStyle/>
          <a:p>
            <a:pPr marL="12700" marR="509905">
              <a:lnSpc>
                <a:spcPct val="102800"/>
              </a:lnSpc>
            </a:pPr>
            <a:r>
              <a:rPr sz="2000" spc="-15" dirty="0">
                <a:solidFill>
                  <a:srgbClr val="006FC0"/>
                </a:solidFill>
                <a:latin typeface="Calibri"/>
                <a:cs typeface="Calibri"/>
              </a:rPr>
              <a:t>Exa</a:t>
            </a:r>
            <a:r>
              <a:rPr sz="2000" spc="-30" dirty="0">
                <a:solidFill>
                  <a:srgbClr val="006FC0"/>
                </a:solidFill>
                <a:latin typeface="Calibri"/>
                <a:cs typeface="Calibri"/>
              </a:rPr>
              <a:t>m</a:t>
            </a:r>
            <a:r>
              <a:rPr sz="2000" spc="-10" dirty="0">
                <a:solidFill>
                  <a:srgbClr val="006FC0"/>
                </a:solidFill>
                <a:latin typeface="Calibri"/>
                <a:cs typeface="Calibri"/>
              </a:rPr>
              <a:t>p</a:t>
            </a:r>
            <a:r>
              <a:rPr sz="2000" spc="-20" dirty="0">
                <a:solidFill>
                  <a:srgbClr val="006FC0"/>
                </a:solidFill>
                <a:latin typeface="Calibri"/>
                <a:cs typeface="Calibri"/>
              </a:rPr>
              <a:t>l</a:t>
            </a:r>
            <a:r>
              <a:rPr sz="2000" spc="-10" dirty="0">
                <a:solidFill>
                  <a:srgbClr val="006FC0"/>
                </a:solidFill>
                <a:latin typeface="Calibri"/>
                <a:cs typeface="Calibri"/>
              </a:rPr>
              <a:t>e</a:t>
            </a:r>
            <a:r>
              <a:rPr sz="2000" spc="-30" dirty="0">
                <a:solidFill>
                  <a:srgbClr val="006FC0"/>
                </a:solidFill>
                <a:latin typeface="Calibri"/>
                <a:cs typeface="Calibri"/>
              </a:rPr>
              <a:t> </a:t>
            </a:r>
            <a:r>
              <a:rPr sz="2000" spc="-5" dirty="0">
                <a:solidFill>
                  <a:srgbClr val="006FC0"/>
                </a:solidFill>
                <a:latin typeface="Calibri"/>
                <a:cs typeface="Calibri"/>
              </a:rPr>
              <a:t>o</a:t>
            </a:r>
            <a:r>
              <a:rPr sz="2000" dirty="0">
                <a:solidFill>
                  <a:srgbClr val="006FC0"/>
                </a:solidFill>
                <a:latin typeface="Calibri"/>
                <a:cs typeface="Calibri"/>
              </a:rPr>
              <a:t>f</a:t>
            </a:r>
            <a:r>
              <a:rPr sz="2000" spc="-60" dirty="0">
                <a:solidFill>
                  <a:srgbClr val="006FC0"/>
                </a:solidFill>
                <a:latin typeface="Calibri"/>
                <a:cs typeface="Calibri"/>
              </a:rPr>
              <a:t> </a:t>
            </a:r>
            <a:r>
              <a:rPr sz="2000" dirty="0">
                <a:solidFill>
                  <a:srgbClr val="006FC0"/>
                </a:solidFill>
                <a:latin typeface="Calibri"/>
                <a:cs typeface="Calibri"/>
              </a:rPr>
              <a:t>a</a:t>
            </a:r>
            <a:r>
              <a:rPr sz="2000" spc="-60" dirty="0">
                <a:solidFill>
                  <a:srgbClr val="006FC0"/>
                </a:solidFill>
                <a:latin typeface="Calibri"/>
                <a:cs typeface="Calibri"/>
              </a:rPr>
              <a:t> </a:t>
            </a:r>
            <a:r>
              <a:rPr sz="2000" spc="-10" dirty="0">
                <a:solidFill>
                  <a:srgbClr val="006FC0"/>
                </a:solidFill>
                <a:latin typeface="Calibri"/>
                <a:cs typeface="Calibri"/>
              </a:rPr>
              <a:t>p</a:t>
            </a:r>
            <a:r>
              <a:rPr sz="2000" spc="-15" dirty="0">
                <a:solidFill>
                  <a:srgbClr val="006FC0"/>
                </a:solidFill>
                <a:latin typeface="Calibri"/>
                <a:cs typeface="Calibri"/>
              </a:rPr>
              <a:t>a</a:t>
            </a:r>
            <a:r>
              <a:rPr sz="2000" spc="-10" dirty="0">
                <a:solidFill>
                  <a:srgbClr val="006FC0"/>
                </a:solidFill>
                <a:latin typeface="Calibri"/>
                <a:cs typeface="Calibri"/>
              </a:rPr>
              <a:t>r</a:t>
            </a:r>
            <a:r>
              <a:rPr sz="2000" spc="-25" dirty="0">
                <a:solidFill>
                  <a:srgbClr val="006FC0"/>
                </a:solidFill>
                <a:latin typeface="Calibri"/>
                <a:cs typeface="Calibri"/>
              </a:rPr>
              <a:t>a</a:t>
            </a:r>
            <a:r>
              <a:rPr sz="2000" spc="-10" dirty="0">
                <a:solidFill>
                  <a:srgbClr val="006FC0"/>
                </a:solidFill>
                <a:latin typeface="Calibri"/>
                <a:cs typeface="Calibri"/>
              </a:rPr>
              <a:t>ph</a:t>
            </a:r>
            <a:r>
              <a:rPr sz="2000" spc="-30" dirty="0">
                <a:solidFill>
                  <a:srgbClr val="006FC0"/>
                </a:solidFill>
                <a:latin typeface="Calibri"/>
                <a:cs typeface="Calibri"/>
              </a:rPr>
              <a:t>r</a:t>
            </a:r>
            <a:r>
              <a:rPr sz="2000" spc="-15" dirty="0">
                <a:solidFill>
                  <a:srgbClr val="006FC0"/>
                </a:solidFill>
                <a:latin typeface="Calibri"/>
                <a:cs typeface="Calibri"/>
              </a:rPr>
              <a:t>a</a:t>
            </a:r>
            <a:r>
              <a:rPr sz="2000" spc="-10" dirty="0">
                <a:solidFill>
                  <a:srgbClr val="006FC0"/>
                </a:solidFill>
                <a:latin typeface="Calibri"/>
                <a:cs typeface="Calibri"/>
              </a:rPr>
              <a:t>se</a:t>
            </a:r>
            <a:r>
              <a:rPr sz="2000" spc="-55" dirty="0">
                <a:solidFill>
                  <a:srgbClr val="006FC0"/>
                </a:solidFill>
                <a:latin typeface="Calibri"/>
                <a:cs typeface="Calibri"/>
              </a:rPr>
              <a:t> </a:t>
            </a:r>
            <a:r>
              <a:rPr sz="2000" spc="-30" dirty="0">
                <a:solidFill>
                  <a:srgbClr val="006FC0"/>
                </a:solidFill>
                <a:latin typeface="Calibri"/>
                <a:cs typeface="Calibri"/>
              </a:rPr>
              <a:t>c</a:t>
            </a:r>
            <a:r>
              <a:rPr sz="2000" spc="-5" dirty="0">
                <a:solidFill>
                  <a:srgbClr val="006FC0"/>
                </a:solidFill>
                <a:latin typeface="Calibri"/>
                <a:cs typeface="Calibri"/>
              </a:rPr>
              <a:t>i</a:t>
            </a:r>
            <a:r>
              <a:rPr sz="2000" spc="-25" dirty="0">
                <a:solidFill>
                  <a:srgbClr val="006FC0"/>
                </a:solidFill>
                <a:latin typeface="Calibri"/>
                <a:cs typeface="Calibri"/>
              </a:rPr>
              <a:t>t</a:t>
            </a:r>
            <a:r>
              <a:rPr sz="2000" spc="-15" dirty="0">
                <a:solidFill>
                  <a:srgbClr val="006FC0"/>
                </a:solidFill>
                <a:latin typeface="Calibri"/>
                <a:cs typeface="Calibri"/>
              </a:rPr>
              <a:t>a</a:t>
            </a:r>
            <a:r>
              <a:rPr sz="2000" dirty="0">
                <a:solidFill>
                  <a:srgbClr val="006FC0"/>
                </a:solidFill>
                <a:latin typeface="Calibri"/>
                <a:cs typeface="Calibri"/>
              </a:rPr>
              <a:t>t</a:t>
            </a:r>
            <a:r>
              <a:rPr sz="2000" spc="-25" dirty="0">
                <a:solidFill>
                  <a:srgbClr val="006FC0"/>
                </a:solidFill>
                <a:latin typeface="Calibri"/>
                <a:cs typeface="Calibri"/>
              </a:rPr>
              <a:t>i</a:t>
            </a:r>
            <a:r>
              <a:rPr sz="2000" spc="-15" dirty="0">
                <a:solidFill>
                  <a:srgbClr val="006FC0"/>
                </a:solidFill>
                <a:latin typeface="Calibri"/>
                <a:cs typeface="Calibri"/>
              </a:rPr>
              <a:t>o</a:t>
            </a:r>
            <a:r>
              <a:rPr sz="2000" dirty="0">
                <a:solidFill>
                  <a:srgbClr val="006FC0"/>
                </a:solidFill>
                <a:latin typeface="Calibri"/>
                <a:cs typeface="Calibri"/>
              </a:rPr>
              <a:t>n</a:t>
            </a:r>
            <a:r>
              <a:rPr sz="2000" spc="-60" dirty="0">
                <a:solidFill>
                  <a:srgbClr val="006FC0"/>
                </a:solidFill>
                <a:latin typeface="Calibri"/>
                <a:cs typeface="Calibri"/>
              </a:rPr>
              <a:t> </a:t>
            </a:r>
            <a:r>
              <a:rPr sz="2000" dirty="0">
                <a:solidFill>
                  <a:srgbClr val="006FC0"/>
                </a:solidFill>
                <a:latin typeface="Calibri"/>
                <a:cs typeface="Calibri"/>
              </a:rPr>
              <a:t>and</a:t>
            </a:r>
            <a:r>
              <a:rPr sz="2000" spc="-45" dirty="0">
                <a:solidFill>
                  <a:srgbClr val="006FC0"/>
                </a:solidFill>
                <a:latin typeface="Calibri"/>
                <a:cs typeface="Calibri"/>
              </a:rPr>
              <a:t> </a:t>
            </a:r>
            <a:r>
              <a:rPr sz="2000" spc="-40" dirty="0">
                <a:solidFill>
                  <a:srgbClr val="006FC0"/>
                </a:solidFill>
                <a:latin typeface="Calibri"/>
                <a:cs typeface="Calibri"/>
              </a:rPr>
              <a:t>r</a:t>
            </a:r>
            <a:r>
              <a:rPr sz="2000" spc="-30" dirty="0">
                <a:solidFill>
                  <a:srgbClr val="006FC0"/>
                </a:solidFill>
                <a:latin typeface="Calibri"/>
                <a:cs typeface="Calibri"/>
              </a:rPr>
              <a:t>e</a:t>
            </a:r>
            <a:r>
              <a:rPr sz="2000" spc="-35" dirty="0">
                <a:solidFill>
                  <a:srgbClr val="006FC0"/>
                </a:solidFill>
                <a:latin typeface="Calibri"/>
                <a:cs typeface="Calibri"/>
              </a:rPr>
              <a:t>f</a:t>
            </a:r>
            <a:r>
              <a:rPr sz="2000" spc="-30" dirty="0">
                <a:solidFill>
                  <a:srgbClr val="006FC0"/>
                </a:solidFill>
                <a:latin typeface="Calibri"/>
                <a:cs typeface="Calibri"/>
              </a:rPr>
              <a:t>e</a:t>
            </a:r>
            <a:r>
              <a:rPr sz="2000" spc="-40" dirty="0">
                <a:solidFill>
                  <a:srgbClr val="006FC0"/>
                </a:solidFill>
                <a:latin typeface="Calibri"/>
                <a:cs typeface="Calibri"/>
              </a:rPr>
              <a:t>r</a:t>
            </a:r>
            <a:r>
              <a:rPr sz="2000" spc="-30" dirty="0">
                <a:solidFill>
                  <a:srgbClr val="006FC0"/>
                </a:solidFill>
                <a:latin typeface="Calibri"/>
                <a:cs typeface="Calibri"/>
              </a:rPr>
              <a:t>e</a:t>
            </a:r>
            <a:r>
              <a:rPr sz="2000" spc="-25" dirty="0">
                <a:solidFill>
                  <a:srgbClr val="006FC0"/>
                </a:solidFill>
                <a:latin typeface="Calibri"/>
                <a:cs typeface="Calibri"/>
              </a:rPr>
              <a:t>n</a:t>
            </a:r>
            <a:r>
              <a:rPr sz="2000" spc="-40" dirty="0">
                <a:solidFill>
                  <a:srgbClr val="006FC0"/>
                </a:solidFill>
                <a:latin typeface="Calibri"/>
                <a:cs typeface="Calibri"/>
              </a:rPr>
              <a:t>c</a:t>
            </a:r>
            <a:r>
              <a:rPr sz="2000" spc="-10" dirty="0">
                <a:solidFill>
                  <a:srgbClr val="006FC0"/>
                </a:solidFill>
                <a:latin typeface="Calibri"/>
                <a:cs typeface="Calibri"/>
              </a:rPr>
              <a:t>e</a:t>
            </a:r>
            <a:r>
              <a:rPr sz="2000" spc="-55" dirty="0">
                <a:solidFill>
                  <a:srgbClr val="006FC0"/>
                </a:solidFill>
                <a:latin typeface="Calibri"/>
                <a:cs typeface="Calibri"/>
              </a:rPr>
              <a:t> </a:t>
            </a:r>
            <a:r>
              <a:rPr sz="2000" spc="-10" dirty="0">
                <a:solidFill>
                  <a:srgbClr val="006FC0"/>
                </a:solidFill>
                <a:latin typeface="Calibri"/>
                <a:cs typeface="Calibri"/>
              </a:rPr>
              <a:t>(i</a:t>
            </a:r>
            <a:r>
              <a:rPr sz="2000" dirty="0">
                <a:solidFill>
                  <a:srgbClr val="006FC0"/>
                </a:solidFill>
                <a:latin typeface="Calibri"/>
                <a:cs typeface="Calibri"/>
              </a:rPr>
              <a:t>f</a:t>
            </a:r>
            <a:r>
              <a:rPr sz="2000" spc="-55" dirty="0">
                <a:solidFill>
                  <a:srgbClr val="006FC0"/>
                </a:solidFill>
                <a:latin typeface="Calibri"/>
                <a:cs typeface="Calibri"/>
              </a:rPr>
              <a:t> </a:t>
            </a:r>
            <a:r>
              <a:rPr sz="2000" spc="-25" dirty="0">
                <a:solidFill>
                  <a:srgbClr val="006FC0"/>
                </a:solidFill>
                <a:latin typeface="Calibri"/>
                <a:cs typeface="Calibri"/>
              </a:rPr>
              <a:t>t</a:t>
            </a:r>
            <a:r>
              <a:rPr sz="2000" spc="-10" dirty="0">
                <a:solidFill>
                  <a:srgbClr val="006FC0"/>
                </a:solidFill>
                <a:latin typeface="Calibri"/>
                <a:cs typeface="Calibri"/>
              </a:rPr>
              <a:t>h</a:t>
            </a:r>
            <a:r>
              <a:rPr sz="2000" spc="-20" dirty="0">
                <a:solidFill>
                  <a:srgbClr val="006FC0"/>
                </a:solidFill>
                <a:latin typeface="Calibri"/>
                <a:cs typeface="Calibri"/>
              </a:rPr>
              <a:t>e</a:t>
            </a:r>
            <a:r>
              <a:rPr sz="2000" spc="-30" dirty="0">
                <a:solidFill>
                  <a:srgbClr val="006FC0"/>
                </a:solidFill>
                <a:latin typeface="Calibri"/>
                <a:cs typeface="Calibri"/>
              </a:rPr>
              <a:t>r</a:t>
            </a:r>
            <a:r>
              <a:rPr sz="2000" spc="-10" dirty="0">
                <a:solidFill>
                  <a:srgbClr val="006FC0"/>
                </a:solidFill>
                <a:latin typeface="Calibri"/>
                <a:cs typeface="Calibri"/>
              </a:rPr>
              <a:t>e</a:t>
            </a:r>
            <a:r>
              <a:rPr sz="2000" spc="-45" dirty="0">
                <a:solidFill>
                  <a:srgbClr val="006FC0"/>
                </a:solidFill>
                <a:latin typeface="Calibri"/>
                <a:cs typeface="Calibri"/>
              </a:rPr>
              <a:t> </a:t>
            </a:r>
            <a:r>
              <a:rPr sz="2000" spc="-5" dirty="0">
                <a:solidFill>
                  <a:srgbClr val="006FC0"/>
                </a:solidFill>
                <a:latin typeface="Calibri"/>
                <a:cs typeface="Calibri"/>
              </a:rPr>
              <a:t>i</a:t>
            </a:r>
            <a:r>
              <a:rPr sz="2000" dirty="0">
                <a:solidFill>
                  <a:srgbClr val="006FC0"/>
                </a:solidFill>
                <a:latin typeface="Calibri"/>
                <a:cs typeface="Calibri"/>
              </a:rPr>
              <a:t>s</a:t>
            </a:r>
            <a:r>
              <a:rPr sz="2000" spc="-60" dirty="0">
                <a:solidFill>
                  <a:srgbClr val="006FC0"/>
                </a:solidFill>
                <a:latin typeface="Calibri"/>
                <a:cs typeface="Calibri"/>
              </a:rPr>
              <a:t> </a:t>
            </a:r>
            <a:r>
              <a:rPr sz="2000" dirty="0">
                <a:solidFill>
                  <a:srgbClr val="006FC0"/>
                </a:solidFill>
                <a:latin typeface="Calibri"/>
                <a:cs typeface="Calibri"/>
              </a:rPr>
              <a:t>no</a:t>
            </a:r>
            <a:r>
              <a:rPr sz="2000" spc="190" dirty="0">
                <a:solidFill>
                  <a:srgbClr val="006FC0"/>
                </a:solidFill>
                <a:latin typeface="Calibri"/>
                <a:cs typeface="Calibri"/>
              </a:rPr>
              <a:t> </a:t>
            </a:r>
            <a:r>
              <a:rPr sz="2000" spc="-5" dirty="0">
                <a:solidFill>
                  <a:srgbClr val="006FC0"/>
                </a:solidFill>
                <a:latin typeface="Calibri"/>
                <a:cs typeface="Calibri"/>
              </a:rPr>
              <a:t>i</a:t>
            </a:r>
            <a:r>
              <a:rPr sz="2000" dirty="0">
                <a:solidFill>
                  <a:srgbClr val="006FC0"/>
                </a:solidFill>
                <a:latin typeface="Calibri"/>
                <a:cs typeface="Calibri"/>
              </a:rPr>
              <a:t>n</a:t>
            </a:r>
            <a:r>
              <a:rPr sz="2000" spc="5" dirty="0">
                <a:solidFill>
                  <a:srgbClr val="006FC0"/>
                </a:solidFill>
                <a:latin typeface="Calibri"/>
                <a:cs typeface="Calibri"/>
              </a:rPr>
              <a:t>d</a:t>
            </a:r>
            <a:r>
              <a:rPr sz="2000" spc="-5" dirty="0">
                <a:solidFill>
                  <a:srgbClr val="006FC0"/>
                </a:solidFill>
                <a:latin typeface="Calibri"/>
                <a:cs typeface="Calibri"/>
              </a:rPr>
              <a:t>i</a:t>
            </a:r>
            <a:r>
              <a:rPr sz="2000" dirty="0">
                <a:solidFill>
                  <a:srgbClr val="006FC0"/>
                </a:solidFill>
                <a:latin typeface="Calibri"/>
                <a:cs typeface="Calibri"/>
              </a:rPr>
              <a:t>v</a:t>
            </a:r>
            <a:r>
              <a:rPr sz="2000" spc="-5" dirty="0">
                <a:solidFill>
                  <a:srgbClr val="006FC0"/>
                </a:solidFill>
                <a:latin typeface="Calibri"/>
                <a:cs typeface="Calibri"/>
              </a:rPr>
              <a:t>i</a:t>
            </a:r>
            <a:r>
              <a:rPr sz="2000" dirty="0">
                <a:solidFill>
                  <a:srgbClr val="006FC0"/>
                </a:solidFill>
                <a:latin typeface="Calibri"/>
                <a:cs typeface="Calibri"/>
              </a:rPr>
              <a:t>dual au</a:t>
            </a:r>
            <a:r>
              <a:rPr sz="2000" spc="-15" dirty="0">
                <a:solidFill>
                  <a:srgbClr val="006FC0"/>
                </a:solidFill>
                <a:latin typeface="Calibri"/>
                <a:cs typeface="Calibri"/>
              </a:rPr>
              <a:t>t</a:t>
            </a:r>
            <a:r>
              <a:rPr sz="2000" dirty="0">
                <a:solidFill>
                  <a:srgbClr val="006FC0"/>
                </a:solidFill>
                <a:latin typeface="Calibri"/>
                <a:cs typeface="Calibri"/>
              </a:rPr>
              <a:t>h</a:t>
            </a:r>
            <a:r>
              <a:rPr sz="2000" spc="-5" dirty="0">
                <a:solidFill>
                  <a:srgbClr val="006FC0"/>
                </a:solidFill>
                <a:latin typeface="Calibri"/>
                <a:cs typeface="Calibri"/>
              </a:rPr>
              <a:t>o</a:t>
            </a:r>
            <a:r>
              <a:rPr sz="2000" spc="-229" dirty="0">
                <a:solidFill>
                  <a:srgbClr val="006FC0"/>
                </a:solidFill>
                <a:latin typeface="Calibri"/>
                <a:cs typeface="Calibri"/>
              </a:rPr>
              <a:t>r</a:t>
            </a:r>
            <a:r>
              <a:rPr sz="2000" spc="-5" dirty="0">
                <a:solidFill>
                  <a:srgbClr val="006FC0"/>
                </a:solidFill>
                <a:latin typeface="Calibri"/>
                <a:cs typeface="Calibri"/>
              </a:rPr>
              <a:t>,</a:t>
            </a:r>
            <a:r>
              <a:rPr sz="2000" spc="-80" dirty="0">
                <a:solidFill>
                  <a:srgbClr val="006FC0"/>
                </a:solidFill>
                <a:latin typeface="Calibri"/>
                <a:cs typeface="Calibri"/>
              </a:rPr>
              <a:t> </a:t>
            </a:r>
            <a:r>
              <a:rPr sz="2000" spc="-5" dirty="0">
                <a:solidFill>
                  <a:srgbClr val="006FC0"/>
                </a:solidFill>
                <a:latin typeface="Calibri"/>
                <a:cs typeface="Calibri"/>
              </a:rPr>
              <a:t>o</a:t>
            </a:r>
            <a:r>
              <a:rPr sz="2000" dirty="0">
                <a:solidFill>
                  <a:srgbClr val="006FC0"/>
                </a:solidFill>
                <a:latin typeface="Calibri"/>
                <a:cs typeface="Calibri"/>
              </a:rPr>
              <a:t>n</a:t>
            </a:r>
            <a:r>
              <a:rPr sz="2000" spc="-5" dirty="0">
                <a:solidFill>
                  <a:srgbClr val="006FC0"/>
                </a:solidFill>
                <a:latin typeface="Calibri"/>
                <a:cs typeface="Calibri"/>
              </a:rPr>
              <a:t>l</a:t>
            </a:r>
            <a:r>
              <a:rPr sz="2000" dirty="0">
                <a:solidFill>
                  <a:srgbClr val="006FC0"/>
                </a:solidFill>
                <a:latin typeface="Calibri"/>
                <a:cs typeface="Calibri"/>
              </a:rPr>
              <a:t>y</a:t>
            </a:r>
            <a:r>
              <a:rPr sz="2000" spc="-75" dirty="0">
                <a:solidFill>
                  <a:srgbClr val="006FC0"/>
                </a:solidFill>
                <a:latin typeface="Calibri"/>
                <a:cs typeface="Calibri"/>
              </a:rPr>
              <a:t> </a:t>
            </a:r>
            <a:r>
              <a:rPr sz="2000" dirty="0">
                <a:solidFill>
                  <a:srgbClr val="006FC0"/>
                </a:solidFill>
                <a:latin typeface="Calibri"/>
                <a:cs typeface="Calibri"/>
              </a:rPr>
              <a:t>an</a:t>
            </a:r>
            <a:r>
              <a:rPr sz="2000" spc="-70" dirty="0">
                <a:solidFill>
                  <a:srgbClr val="006FC0"/>
                </a:solidFill>
                <a:latin typeface="Calibri"/>
                <a:cs typeface="Calibri"/>
              </a:rPr>
              <a:t> </a:t>
            </a:r>
            <a:r>
              <a:rPr sz="2000" spc="10" dirty="0">
                <a:solidFill>
                  <a:srgbClr val="006FC0"/>
                </a:solidFill>
                <a:latin typeface="Calibri"/>
                <a:cs typeface="Calibri"/>
              </a:rPr>
              <a:t>o</a:t>
            </a:r>
            <a:r>
              <a:rPr sz="2000" spc="-50" dirty="0">
                <a:solidFill>
                  <a:srgbClr val="006FC0"/>
                </a:solidFill>
                <a:latin typeface="Calibri"/>
                <a:cs typeface="Calibri"/>
              </a:rPr>
              <a:t>r</a:t>
            </a:r>
            <a:r>
              <a:rPr sz="2000" spc="-70" dirty="0">
                <a:solidFill>
                  <a:srgbClr val="006FC0"/>
                </a:solidFill>
                <a:latin typeface="Calibri"/>
                <a:cs typeface="Calibri"/>
              </a:rPr>
              <a:t>g</a:t>
            </a:r>
            <a:r>
              <a:rPr sz="2000" dirty="0">
                <a:solidFill>
                  <a:srgbClr val="006FC0"/>
                </a:solidFill>
                <a:latin typeface="Calibri"/>
                <a:cs typeface="Calibri"/>
              </a:rPr>
              <a:t>an</a:t>
            </a:r>
            <a:r>
              <a:rPr sz="2000" spc="-5" dirty="0">
                <a:solidFill>
                  <a:srgbClr val="006FC0"/>
                </a:solidFill>
                <a:latin typeface="Calibri"/>
                <a:cs typeface="Calibri"/>
              </a:rPr>
              <a:t>i</a:t>
            </a:r>
            <a:r>
              <a:rPr sz="2000" spc="-55" dirty="0">
                <a:solidFill>
                  <a:srgbClr val="006FC0"/>
                </a:solidFill>
                <a:latin typeface="Calibri"/>
                <a:cs typeface="Calibri"/>
              </a:rPr>
              <a:t>z</a:t>
            </a:r>
            <a:r>
              <a:rPr sz="2000" spc="-25" dirty="0">
                <a:solidFill>
                  <a:srgbClr val="006FC0"/>
                </a:solidFill>
                <a:latin typeface="Calibri"/>
                <a:cs typeface="Calibri"/>
              </a:rPr>
              <a:t>a</a:t>
            </a:r>
            <a:r>
              <a:rPr sz="2000" dirty="0">
                <a:solidFill>
                  <a:srgbClr val="006FC0"/>
                </a:solidFill>
                <a:latin typeface="Calibri"/>
                <a:cs typeface="Calibri"/>
              </a:rPr>
              <a:t>t</a:t>
            </a:r>
            <a:r>
              <a:rPr sz="2000" spc="-10" dirty="0">
                <a:solidFill>
                  <a:srgbClr val="006FC0"/>
                </a:solidFill>
                <a:latin typeface="Calibri"/>
                <a:cs typeface="Calibri"/>
              </a:rPr>
              <a:t>i</a:t>
            </a:r>
            <a:r>
              <a:rPr sz="2000" spc="-5" dirty="0">
                <a:solidFill>
                  <a:srgbClr val="006FC0"/>
                </a:solidFill>
                <a:latin typeface="Calibri"/>
                <a:cs typeface="Calibri"/>
              </a:rPr>
              <a:t>o</a:t>
            </a:r>
            <a:r>
              <a:rPr sz="2000" dirty="0">
                <a:solidFill>
                  <a:srgbClr val="006FC0"/>
                </a:solidFill>
                <a:latin typeface="Calibri"/>
                <a:cs typeface="Calibri"/>
              </a:rPr>
              <a:t>n</a:t>
            </a:r>
            <a:r>
              <a:rPr sz="2000" spc="-85" dirty="0">
                <a:solidFill>
                  <a:srgbClr val="006FC0"/>
                </a:solidFill>
                <a:latin typeface="Calibri"/>
                <a:cs typeface="Calibri"/>
              </a:rPr>
              <a:t> </a:t>
            </a:r>
            <a:r>
              <a:rPr sz="2000" spc="-15" dirty="0">
                <a:solidFill>
                  <a:srgbClr val="006FC0"/>
                </a:solidFill>
                <a:latin typeface="Calibri"/>
                <a:cs typeface="Calibri"/>
              </a:rPr>
              <a:t>o</a:t>
            </a:r>
            <a:r>
              <a:rPr sz="2000" spc="-10" dirty="0">
                <a:solidFill>
                  <a:srgbClr val="006FC0"/>
                </a:solidFill>
                <a:latin typeface="Calibri"/>
                <a:cs typeface="Calibri"/>
              </a:rPr>
              <a:t>r</a:t>
            </a:r>
            <a:r>
              <a:rPr sz="2000" spc="-75" dirty="0">
                <a:solidFill>
                  <a:srgbClr val="006FC0"/>
                </a:solidFill>
                <a:latin typeface="Calibri"/>
                <a:cs typeface="Calibri"/>
              </a:rPr>
              <a:t> </a:t>
            </a:r>
            <a:r>
              <a:rPr sz="2000" spc="-5" dirty="0">
                <a:solidFill>
                  <a:srgbClr val="006FC0"/>
                </a:solidFill>
                <a:latin typeface="Calibri"/>
                <a:cs typeface="Calibri"/>
              </a:rPr>
              <a:t>i</a:t>
            </a:r>
            <a:r>
              <a:rPr sz="2000" dirty="0">
                <a:solidFill>
                  <a:srgbClr val="006FC0"/>
                </a:solidFill>
                <a:latin typeface="Calibri"/>
                <a:cs typeface="Calibri"/>
              </a:rPr>
              <a:t>n</a:t>
            </a:r>
            <a:r>
              <a:rPr sz="2000" spc="-35" dirty="0">
                <a:solidFill>
                  <a:srgbClr val="006FC0"/>
                </a:solidFill>
                <a:latin typeface="Calibri"/>
                <a:cs typeface="Calibri"/>
              </a:rPr>
              <a:t>s</a:t>
            </a:r>
            <a:r>
              <a:rPr sz="2000" spc="-5" dirty="0">
                <a:solidFill>
                  <a:srgbClr val="006FC0"/>
                </a:solidFill>
                <a:latin typeface="Calibri"/>
                <a:cs typeface="Calibri"/>
              </a:rPr>
              <a:t>ti</a:t>
            </a:r>
            <a:r>
              <a:rPr sz="2000" spc="-15" dirty="0">
                <a:solidFill>
                  <a:srgbClr val="006FC0"/>
                </a:solidFill>
                <a:latin typeface="Calibri"/>
                <a:cs typeface="Calibri"/>
              </a:rPr>
              <a:t>t</a:t>
            </a:r>
            <a:r>
              <a:rPr sz="2000" dirty="0">
                <a:solidFill>
                  <a:srgbClr val="006FC0"/>
                </a:solidFill>
                <a:latin typeface="Calibri"/>
                <a:cs typeface="Calibri"/>
              </a:rPr>
              <a:t>u</a:t>
            </a:r>
            <a:r>
              <a:rPr sz="2000" spc="-5" dirty="0">
                <a:solidFill>
                  <a:srgbClr val="006FC0"/>
                </a:solidFill>
                <a:latin typeface="Calibri"/>
                <a:cs typeface="Calibri"/>
              </a:rPr>
              <a:t>t</a:t>
            </a:r>
            <a:r>
              <a:rPr sz="2000" dirty="0">
                <a:solidFill>
                  <a:srgbClr val="006FC0"/>
                </a:solidFill>
                <a:latin typeface="Calibri"/>
                <a:cs typeface="Calibri"/>
              </a:rPr>
              <a:t>io</a:t>
            </a:r>
            <a:r>
              <a:rPr sz="2000" spc="-10" dirty="0">
                <a:solidFill>
                  <a:srgbClr val="006FC0"/>
                </a:solidFill>
                <a:latin typeface="Calibri"/>
                <a:cs typeface="Calibri"/>
              </a:rPr>
              <a:t>n</a:t>
            </a:r>
            <a:r>
              <a:rPr sz="2000" spc="-5" dirty="0">
                <a:solidFill>
                  <a:srgbClr val="006FC0"/>
                </a:solidFill>
                <a:latin typeface="Calibri"/>
                <a:cs typeface="Calibri"/>
              </a:rPr>
              <a:t>,</a:t>
            </a:r>
            <a:r>
              <a:rPr sz="2000" spc="-65" dirty="0">
                <a:solidFill>
                  <a:srgbClr val="006FC0"/>
                </a:solidFill>
                <a:latin typeface="Calibri"/>
                <a:cs typeface="Calibri"/>
              </a:rPr>
              <a:t> </a:t>
            </a:r>
            <a:r>
              <a:rPr sz="2000" dirty="0">
                <a:solidFill>
                  <a:srgbClr val="006FC0"/>
                </a:solidFill>
                <a:latin typeface="Calibri"/>
                <a:cs typeface="Calibri"/>
              </a:rPr>
              <a:t>and</a:t>
            </a:r>
            <a:r>
              <a:rPr sz="2000" spc="-60" dirty="0">
                <a:solidFill>
                  <a:srgbClr val="006FC0"/>
                </a:solidFill>
                <a:latin typeface="Calibri"/>
                <a:cs typeface="Calibri"/>
              </a:rPr>
              <a:t> </a:t>
            </a:r>
            <a:r>
              <a:rPr sz="2000" dirty="0">
                <a:solidFill>
                  <a:srgbClr val="006FC0"/>
                </a:solidFill>
                <a:latin typeface="Calibri"/>
                <a:cs typeface="Calibri"/>
              </a:rPr>
              <a:t>no</a:t>
            </a:r>
            <a:r>
              <a:rPr sz="2000" spc="-15" dirty="0">
                <a:solidFill>
                  <a:srgbClr val="006FC0"/>
                </a:solidFill>
                <a:latin typeface="Calibri"/>
                <a:cs typeface="Calibri"/>
              </a:rPr>
              <a:t> </a:t>
            </a:r>
            <a:r>
              <a:rPr sz="2000" spc="-10" dirty="0">
                <a:solidFill>
                  <a:srgbClr val="006FC0"/>
                </a:solidFill>
                <a:latin typeface="Calibri"/>
                <a:cs typeface="Calibri"/>
              </a:rPr>
              <a:t>p</a:t>
            </a:r>
            <a:r>
              <a:rPr sz="2000" spc="-15" dirty="0">
                <a:solidFill>
                  <a:srgbClr val="006FC0"/>
                </a:solidFill>
                <a:latin typeface="Calibri"/>
                <a:cs typeface="Calibri"/>
              </a:rPr>
              <a:t>a</a:t>
            </a:r>
            <a:r>
              <a:rPr sz="2000" spc="-20" dirty="0">
                <a:solidFill>
                  <a:srgbClr val="006FC0"/>
                </a:solidFill>
                <a:latin typeface="Calibri"/>
                <a:cs typeface="Calibri"/>
              </a:rPr>
              <a:t>g</a:t>
            </a:r>
            <a:r>
              <a:rPr sz="2000" spc="-10" dirty="0">
                <a:solidFill>
                  <a:srgbClr val="006FC0"/>
                </a:solidFill>
                <a:latin typeface="Calibri"/>
                <a:cs typeface="Calibri"/>
              </a:rPr>
              <a:t>e</a:t>
            </a:r>
            <a:r>
              <a:rPr sz="2000" spc="-140" dirty="0">
                <a:solidFill>
                  <a:srgbClr val="006FC0"/>
                </a:solidFill>
                <a:latin typeface="Calibri"/>
                <a:cs typeface="Calibri"/>
              </a:rPr>
              <a:t> </a:t>
            </a:r>
            <a:r>
              <a:rPr sz="2000" spc="-10" dirty="0">
                <a:solidFill>
                  <a:srgbClr val="006FC0"/>
                </a:solidFill>
                <a:latin typeface="Calibri"/>
                <a:cs typeface="Calibri"/>
              </a:rPr>
              <a:t>n</a:t>
            </a:r>
            <a:r>
              <a:rPr sz="2000" spc="-5" dirty="0">
                <a:solidFill>
                  <a:srgbClr val="006FC0"/>
                </a:solidFill>
                <a:latin typeface="Calibri"/>
                <a:cs typeface="Calibri"/>
              </a:rPr>
              <a:t>u</a:t>
            </a:r>
            <a:r>
              <a:rPr sz="2000" spc="-10" dirty="0">
                <a:solidFill>
                  <a:srgbClr val="006FC0"/>
                </a:solidFill>
                <a:latin typeface="Calibri"/>
                <a:cs typeface="Calibri"/>
              </a:rPr>
              <a:t>mber</a:t>
            </a:r>
            <a:r>
              <a:rPr sz="2000" spc="-20" dirty="0">
                <a:solidFill>
                  <a:srgbClr val="006FC0"/>
                </a:solidFill>
                <a:latin typeface="Calibri"/>
                <a:cs typeface="Calibri"/>
              </a:rPr>
              <a:t>)</a:t>
            </a:r>
            <a:r>
              <a:rPr sz="2000" spc="-5" dirty="0">
                <a:solidFill>
                  <a:srgbClr val="006FC0"/>
                </a:solidFill>
                <a:latin typeface="Calibri"/>
                <a:cs typeface="Calibri"/>
              </a:rPr>
              <a:t>: </a:t>
            </a:r>
            <a:r>
              <a:rPr sz="2000" b="1" spc="-5" dirty="0">
                <a:solidFill>
                  <a:srgbClr val="C00000"/>
                </a:solidFill>
                <a:latin typeface="Calibri"/>
                <a:cs typeface="Calibri"/>
              </a:rPr>
              <a:t>O</a:t>
            </a:r>
            <a:r>
              <a:rPr sz="2000" b="1" spc="-10" dirty="0">
                <a:solidFill>
                  <a:srgbClr val="C00000"/>
                </a:solidFill>
                <a:latin typeface="Calibri"/>
                <a:cs typeface="Calibri"/>
              </a:rPr>
              <a:t>r</a:t>
            </a:r>
            <a:r>
              <a:rPr sz="2000" b="1" spc="-5" dirty="0">
                <a:solidFill>
                  <a:srgbClr val="C00000"/>
                </a:solidFill>
                <a:latin typeface="Calibri"/>
                <a:cs typeface="Calibri"/>
              </a:rPr>
              <a:t>i</a:t>
            </a:r>
            <a:r>
              <a:rPr sz="2000" b="1" spc="-25" dirty="0">
                <a:solidFill>
                  <a:srgbClr val="C00000"/>
                </a:solidFill>
                <a:latin typeface="Calibri"/>
                <a:cs typeface="Calibri"/>
              </a:rPr>
              <a:t>g</a:t>
            </a:r>
            <a:r>
              <a:rPr sz="2000" b="1" spc="-10" dirty="0">
                <a:solidFill>
                  <a:srgbClr val="C00000"/>
                </a:solidFill>
                <a:latin typeface="Calibri"/>
                <a:cs typeface="Calibri"/>
              </a:rPr>
              <a:t>in</a:t>
            </a:r>
            <a:r>
              <a:rPr sz="2000" b="1" spc="-20" dirty="0">
                <a:solidFill>
                  <a:srgbClr val="C00000"/>
                </a:solidFill>
                <a:latin typeface="Calibri"/>
                <a:cs typeface="Calibri"/>
              </a:rPr>
              <a:t>a</a:t>
            </a:r>
            <a:r>
              <a:rPr sz="2000" b="1" spc="-5" dirty="0">
                <a:solidFill>
                  <a:srgbClr val="C00000"/>
                </a:solidFill>
                <a:latin typeface="Calibri"/>
                <a:cs typeface="Calibri"/>
              </a:rPr>
              <a:t>l</a:t>
            </a:r>
            <a:r>
              <a:rPr sz="2000" b="1" spc="-35" dirty="0">
                <a:solidFill>
                  <a:srgbClr val="C00000"/>
                </a:solidFill>
                <a:latin typeface="Calibri"/>
                <a:cs typeface="Calibri"/>
              </a:rPr>
              <a:t> </a:t>
            </a:r>
            <a:r>
              <a:rPr sz="2000" b="1" spc="-20" dirty="0">
                <a:solidFill>
                  <a:srgbClr val="C00000"/>
                </a:solidFill>
                <a:latin typeface="Calibri"/>
                <a:cs typeface="Calibri"/>
              </a:rPr>
              <a:t>quo</a:t>
            </a:r>
            <a:r>
              <a:rPr sz="2000" b="1" spc="-35" dirty="0">
                <a:solidFill>
                  <a:srgbClr val="C00000"/>
                </a:solidFill>
                <a:latin typeface="Calibri"/>
                <a:cs typeface="Calibri"/>
              </a:rPr>
              <a:t>t</a:t>
            </a:r>
            <a:r>
              <a:rPr sz="2000" b="1" spc="-10" dirty="0">
                <a:solidFill>
                  <a:srgbClr val="C00000"/>
                </a:solidFill>
                <a:latin typeface="Calibri"/>
                <a:cs typeface="Calibri"/>
              </a:rPr>
              <a:t>e</a:t>
            </a:r>
            <a:r>
              <a:rPr sz="2000" b="1" spc="-5" dirty="0">
                <a:solidFill>
                  <a:srgbClr val="C00000"/>
                </a:solidFill>
                <a:latin typeface="Calibri"/>
                <a:cs typeface="Calibri"/>
              </a:rPr>
              <a:t>:</a:t>
            </a:r>
            <a:endParaRPr sz="2000" dirty="0">
              <a:latin typeface="Calibri"/>
              <a:cs typeface="Calibri"/>
            </a:endParaRPr>
          </a:p>
          <a:p>
            <a:pPr>
              <a:lnSpc>
                <a:spcPct val="100000"/>
              </a:lnSpc>
              <a:spcBef>
                <a:spcPts val="37"/>
              </a:spcBef>
            </a:pPr>
            <a:endParaRPr sz="2000" dirty="0">
              <a:latin typeface="Times New Roman"/>
              <a:cs typeface="Times New Roman"/>
            </a:endParaRPr>
          </a:p>
          <a:p>
            <a:pPr marL="12700" marR="641985">
              <a:lnSpc>
                <a:spcPct val="84200"/>
              </a:lnSpc>
            </a:pPr>
            <a:r>
              <a:rPr sz="2000" spc="-10" dirty="0">
                <a:latin typeface="Calibri"/>
                <a:cs typeface="Calibri"/>
              </a:rPr>
              <a:t>Ac</a:t>
            </a:r>
            <a:r>
              <a:rPr sz="2000" spc="-20" dirty="0">
                <a:latin typeface="Calibri"/>
                <a:cs typeface="Calibri"/>
              </a:rPr>
              <a:t>c</a:t>
            </a:r>
            <a:r>
              <a:rPr sz="2000" spc="-15" dirty="0">
                <a:latin typeface="Calibri"/>
                <a:cs typeface="Calibri"/>
              </a:rPr>
              <a:t>o</a:t>
            </a:r>
            <a:r>
              <a:rPr sz="2000" spc="-30" dirty="0">
                <a:latin typeface="Calibri"/>
                <a:cs typeface="Calibri"/>
              </a:rPr>
              <a:t>r</a:t>
            </a:r>
            <a:r>
              <a:rPr sz="2000" spc="-5" dirty="0">
                <a:latin typeface="Calibri"/>
                <a:cs typeface="Calibri"/>
              </a:rPr>
              <a:t>di</a:t>
            </a:r>
            <a:r>
              <a:rPr sz="2000" spc="-15" dirty="0">
                <a:latin typeface="Calibri"/>
                <a:cs typeface="Calibri"/>
              </a:rPr>
              <a:t>n</a:t>
            </a:r>
            <a:r>
              <a:rPr sz="2000" spc="-10" dirty="0">
                <a:latin typeface="Calibri"/>
                <a:cs typeface="Calibri"/>
              </a:rPr>
              <a:t>g</a:t>
            </a:r>
            <a:r>
              <a:rPr sz="2000" spc="-20" dirty="0">
                <a:latin typeface="Calibri"/>
                <a:cs typeface="Calibri"/>
              </a:rPr>
              <a:t> </a:t>
            </a:r>
            <a:r>
              <a:rPr sz="2000" spc="-5" dirty="0">
                <a:latin typeface="Calibri"/>
                <a:cs typeface="Calibri"/>
              </a:rPr>
              <a:t>t</a:t>
            </a:r>
            <a:r>
              <a:rPr sz="2000" dirty="0">
                <a:latin typeface="Calibri"/>
                <a:cs typeface="Calibri"/>
              </a:rPr>
              <a:t>o</a:t>
            </a:r>
            <a:r>
              <a:rPr sz="2000" spc="-50" dirty="0">
                <a:latin typeface="Calibri"/>
                <a:cs typeface="Calibri"/>
              </a:rPr>
              <a:t> </a:t>
            </a:r>
            <a:r>
              <a:rPr sz="2000" spc="-10" dirty="0">
                <a:latin typeface="Calibri"/>
                <a:cs typeface="Calibri"/>
              </a:rPr>
              <a:t>the</a:t>
            </a:r>
            <a:r>
              <a:rPr sz="2000" spc="-45" dirty="0">
                <a:latin typeface="Calibri"/>
                <a:cs typeface="Calibri"/>
              </a:rPr>
              <a:t> </a:t>
            </a:r>
            <a:r>
              <a:rPr sz="2000" spc="-5" dirty="0">
                <a:latin typeface="Calibri"/>
                <a:cs typeface="Calibri"/>
              </a:rPr>
              <a:t>S</a:t>
            </a:r>
            <a:r>
              <a:rPr sz="2000" spc="-15" dirty="0">
                <a:latin typeface="Calibri"/>
                <a:cs typeface="Calibri"/>
              </a:rPr>
              <a:t>t</a:t>
            </a:r>
            <a:r>
              <a:rPr sz="2000" spc="-10" dirty="0">
                <a:latin typeface="Calibri"/>
                <a:cs typeface="Calibri"/>
              </a:rPr>
              <a:t>a</a:t>
            </a:r>
            <a:r>
              <a:rPr sz="2000" spc="-25" dirty="0">
                <a:latin typeface="Calibri"/>
                <a:cs typeface="Calibri"/>
              </a:rPr>
              <a:t>t</a:t>
            </a:r>
            <a:r>
              <a:rPr sz="2000" spc="-10" dirty="0">
                <a:latin typeface="Calibri"/>
                <a:cs typeface="Calibri"/>
              </a:rPr>
              <a:t>e</a:t>
            </a:r>
            <a:r>
              <a:rPr sz="2000" spc="-55" dirty="0">
                <a:latin typeface="Calibri"/>
                <a:cs typeface="Calibri"/>
              </a:rPr>
              <a:t> </a:t>
            </a:r>
            <a:r>
              <a:rPr sz="2000" dirty="0">
                <a:latin typeface="Calibri"/>
                <a:cs typeface="Calibri"/>
              </a:rPr>
              <a:t>Un</a:t>
            </a:r>
            <a:r>
              <a:rPr sz="2000" spc="-20" dirty="0">
                <a:latin typeface="Calibri"/>
                <a:cs typeface="Calibri"/>
              </a:rPr>
              <a:t>i</a:t>
            </a:r>
            <a:r>
              <a:rPr sz="2000" spc="-10" dirty="0">
                <a:latin typeface="Calibri"/>
                <a:cs typeface="Calibri"/>
              </a:rPr>
              <a:t>v</a:t>
            </a:r>
            <a:r>
              <a:rPr sz="2000" spc="-15" dirty="0">
                <a:latin typeface="Calibri"/>
                <a:cs typeface="Calibri"/>
              </a:rPr>
              <a:t>e</a:t>
            </a:r>
            <a:r>
              <a:rPr sz="2000" dirty="0">
                <a:latin typeface="Calibri"/>
                <a:cs typeface="Calibri"/>
              </a:rPr>
              <a:t>rs</a:t>
            </a:r>
            <a:r>
              <a:rPr sz="2000" spc="-10" dirty="0">
                <a:latin typeface="Calibri"/>
                <a:cs typeface="Calibri"/>
              </a:rPr>
              <a:t>i</a:t>
            </a:r>
            <a:r>
              <a:rPr sz="2000" spc="-25" dirty="0">
                <a:latin typeface="Calibri"/>
                <a:cs typeface="Calibri"/>
              </a:rPr>
              <a:t>t</a:t>
            </a:r>
            <a:r>
              <a:rPr sz="2000" spc="-10" dirty="0">
                <a:latin typeface="Calibri"/>
                <a:cs typeface="Calibri"/>
              </a:rPr>
              <a:t>y</a:t>
            </a:r>
            <a:r>
              <a:rPr sz="2000" spc="-40" dirty="0">
                <a:latin typeface="Calibri"/>
                <a:cs typeface="Calibri"/>
              </a:rPr>
              <a:t> </a:t>
            </a:r>
            <a:r>
              <a:rPr sz="2000" spc="-5" dirty="0">
                <a:latin typeface="Calibri"/>
                <a:cs typeface="Calibri"/>
              </a:rPr>
              <a:t>o</a:t>
            </a:r>
            <a:r>
              <a:rPr sz="2000" dirty="0">
                <a:latin typeface="Calibri"/>
                <a:cs typeface="Calibri"/>
              </a:rPr>
              <a:t>f</a:t>
            </a:r>
            <a:r>
              <a:rPr sz="2000" spc="-45" dirty="0">
                <a:latin typeface="Calibri"/>
                <a:cs typeface="Calibri"/>
              </a:rPr>
              <a:t> </a:t>
            </a:r>
            <a:r>
              <a:rPr sz="2000" dirty="0">
                <a:latin typeface="Calibri"/>
                <a:cs typeface="Calibri"/>
              </a:rPr>
              <a:t>M</a:t>
            </a:r>
            <a:r>
              <a:rPr sz="2000" spc="-10" dirty="0">
                <a:latin typeface="Calibri"/>
                <a:cs typeface="Calibri"/>
              </a:rPr>
              <a:t>i</a:t>
            </a:r>
            <a:r>
              <a:rPr sz="2000" spc="-20" dirty="0">
                <a:latin typeface="Calibri"/>
                <a:cs typeface="Calibri"/>
              </a:rPr>
              <a:t>c</a:t>
            </a:r>
            <a:r>
              <a:rPr sz="2000" spc="-5" dirty="0">
                <a:latin typeface="Calibri"/>
                <a:cs typeface="Calibri"/>
              </a:rPr>
              <a:t>h</a:t>
            </a:r>
            <a:r>
              <a:rPr sz="2000" spc="-15" dirty="0">
                <a:latin typeface="Calibri"/>
                <a:cs typeface="Calibri"/>
              </a:rPr>
              <a:t>i</a:t>
            </a:r>
            <a:r>
              <a:rPr sz="2000" spc="-10" dirty="0">
                <a:latin typeface="Calibri"/>
                <a:cs typeface="Calibri"/>
              </a:rPr>
              <a:t>g</a:t>
            </a:r>
            <a:r>
              <a:rPr sz="2000" spc="-20" dirty="0">
                <a:latin typeface="Calibri"/>
                <a:cs typeface="Calibri"/>
              </a:rPr>
              <a:t>a</a:t>
            </a:r>
            <a:r>
              <a:rPr sz="2000" dirty="0">
                <a:latin typeface="Calibri"/>
                <a:cs typeface="Calibri"/>
              </a:rPr>
              <a:t>n</a:t>
            </a:r>
            <a:r>
              <a:rPr sz="2000" spc="-20" dirty="0">
                <a:latin typeface="Calibri"/>
                <a:cs typeface="Calibri"/>
              </a:rPr>
              <a:t> </a:t>
            </a:r>
            <a:r>
              <a:rPr sz="2000" spc="-5" dirty="0">
                <a:latin typeface="Calibri"/>
                <a:cs typeface="Calibri"/>
              </a:rPr>
              <a:t>(</a:t>
            </a:r>
            <a:r>
              <a:rPr sz="2000" spc="-10" dirty="0" smtClean="0">
                <a:latin typeface="Calibri"/>
                <a:cs typeface="Calibri"/>
              </a:rPr>
              <a:t>2010</a:t>
            </a:r>
            <a:r>
              <a:rPr lang="en-US" sz="2000" spc="-20" dirty="0" smtClean="0">
                <a:latin typeface="Calibri"/>
                <a:cs typeface="Calibri"/>
              </a:rPr>
              <a:t>), “C</a:t>
            </a:r>
            <a:r>
              <a:rPr sz="2000" spc="5" dirty="0" smtClean="0">
                <a:latin typeface="Calibri"/>
                <a:cs typeface="Calibri"/>
              </a:rPr>
              <a:t>h</a:t>
            </a:r>
            <a:r>
              <a:rPr sz="2000" spc="-10" dirty="0" smtClean="0">
                <a:latin typeface="Calibri"/>
                <a:cs typeface="Calibri"/>
              </a:rPr>
              <a:t>in</a:t>
            </a:r>
            <a:r>
              <a:rPr sz="2000" dirty="0" smtClean="0">
                <a:latin typeface="Calibri"/>
                <a:cs typeface="Calibri"/>
              </a:rPr>
              <a:t>a</a:t>
            </a:r>
            <a:r>
              <a:rPr sz="2000" spc="-35" dirty="0" smtClean="0">
                <a:latin typeface="Calibri"/>
                <a:cs typeface="Calibri"/>
              </a:rPr>
              <a:t> </a:t>
            </a:r>
            <a:r>
              <a:rPr sz="2000" spc="-5" dirty="0">
                <a:latin typeface="Calibri"/>
                <a:cs typeface="Calibri"/>
              </a:rPr>
              <a:t>ha</a:t>
            </a:r>
            <a:r>
              <a:rPr sz="2000" dirty="0">
                <a:latin typeface="Calibri"/>
                <a:cs typeface="Calibri"/>
              </a:rPr>
              <a:t>s</a:t>
            </a:r>
            <a:r>
              <a:rPr sz="2000" spc="-35" dirty="0">
                <a:latin typeface="Calibri"/>
                <a:cs typeface="Calibri"/>
              </a:rPr>
              <a:t> </a:t>
            </a:r>
            <a:r>
              <a:rPr sz="2000" spc="-10" dirty="0">
                <a:latin typeface="Calibri"/>
                <a:cs typeface="Calibri"/>
              </a:rPr>
              <a:t>b</a:t>
            </a:r>
            <a:r>
              <a:rPr sz="2000" spc="-20" dirty="0">
                <a:latin typeface="Calibri"/>
                <a:cs typeface="Calibri"/>
              </a:rPr>
              <a:t>e</a:t>
            </a:r>
            <a:r>
              <a:rPr sz="2000" spc="-10" dirty="0">
                <a:latin typeface="Calibri"/>
                <a:cs typeface="Calibri"/>
              </a:rPr>
              <a:t>en</a:t>
            </a:r>
            <a:r>
              <a:rPr sz="2000" spc="-5" dirty="0">
                <a:latin typeface="Calibri"/>
                <a:cs typeface="Calibri"/>
              </a:rPr>
              <a:t> </a:t>
            </a:r>
            <a:r>
              <a:rPr sz="2000" spc="-15" dirty="0">
                <a:latin typeface="Calibri"/>
                <a:cs typeface="Calibri"/>
              </a:rPr>
              <a:t>s</a:t>
            </a:r>
            <a:r>
              <a:rPr sz="2000" spc="-5" dirty="0">
                <a:latin typeface="Calibri"/>
                <a:cs typeface="Calibri"/>
              </a:rPr>
              <a:t>e</a:t>
            </a:r>
            <a:r>
              <a:rPr sz="2000" spc="-20" dirty="0">
                <a:latin typeface="Calibri"/>
                <a:cs typeface="Calibri"/>
              </a:rPr>
              <a:t>c</a:t>
            </a:r>
            <a:r>
              <a:rPr sz="2000" spc="-5" dirty="0">
                <a:latin typeface="Calibri"/>
                <a:cs typeface="Calibri"/>
              </a:rPr>
              <a:t>on</a:t>
            </a:r>
            <a:r>
              <a:rPr sz="2000" dirty="0">
                <a:latin typeface="Calibri"/>
                <a:cs typeface="Calibri"/>
              </a:rPr>
              <a:t>d</a:t>
            </a:r>
            <a:r>
              <a:rPr sz="2000" spc="-15" dirty="0">
                <a:latin typeface="Calibri"/>
                <a:cs typeface="Calibri"/>
              </a:rPr>
              <a:t> </a:t>
            </a:r>
            <a:r>
              <a:rPr sz="2000" spc="-5" dirty="0">
                <a:latin typeface="Calibri"/>
                <a:cs typeface="Calibri"/>
              </a:rPr>
              <a:t>i</a:t>
            </a:r>
            <a:r>
              <a:rPr sz="2000" dirty="0">
                <a:latin typeface="Calibri"/>
                <a:cs typeface="Calibri"/>
              </a:rPr>
              <a:t>n</a:t>
            </a:r>
            <a:r>
              <a:rPr sz="2000" spc="-35" dirty="0">
                <a:latin typeface="Calibri"/>
                <a:cs typeface="Calibri"/>
              </a:rPr>
              <a:t> </a:t>
            </a:r>
            <a:r>
              <a:rPr sz="2000" spc="-10" dirty="0">
                <a:latin typeface="Calibri"/>
                <a:cs typeface="Calibri"/>
              </a:rPr>
              <a:t>ter</a:t>
            </a:r>
            <a:r>
              <a:rPr sz="2000" spc="-30" dirty="0">
                <a:latin typeface="Calibri"/>
                <a:cs typeface="Calibri"/>
              </a:rPr>
              <a:t>m</a:t>
            </a:r>
            <a:r>
              <a:rPr sz="2000" dirty="0">
                <a:latin typeface="Calibri"/>
                <a:cs typeface="Calibri"/>
              </a:rPr>
              <a:t>s</a:t>
            </a:r>
            <a:r>
              <a:rPr sz="2000" spc="-45" dirty="0">
                <a:latin typeface="Calibri"/>
                <a:cs typeface="Calibri"/>
              </a:rPr>
              <a:t> </a:t>
            </a:r>
            <a:r>
              <a:rPr sz="2000" spc="-5" dirty="0">
                <a:latin typeface="Calibri"/>
                <a:cs typeface="Calibri"/>
              </a:rPr>
              <a:t>o</a:t>
            </a:r>
            <a:r>
              <a:rPr sz="2000" dirty="0">
                <a:latin typeface="Calibri"/>
                <a:cs typeface="Calibri"/>
              </a:rPr>
              <a:t>f</a:t>
            </a:r>
            <a:r>
              <a:rPr sz="2000" spc="-45" dirty="0">
                <a:latin typeface="Calibri"/>
                <a:cs typeface="Calibri"/>
              </a:rPr>
              <a:t> </a:t>
            </a:r>
            <a:r>
              <a:rPr sz="2000" spc="-10" dirty="0">
                <a:latin typeface="Calibri"/>
                <a:cs typeface="Calibri"/>
              </a:rPr>
              <a:t>the</a:t>
            </a:r>
            <a:r>
              <a:rPr sz="2000" spc="-45" dirty="0">
                <a:latin typeface="Calibri"/>
                <a:cs typeface="Calibri"/>
              </a:rPr>
              <a:t> </a:t>
            </a:r>
            <a:r>
              <a:rPr sz="2000" spc="-10" dirty="0">
                <a:latin typeface="Calibri"/>
                <a:cs typeface="Calibri"/>
              </a:rPr>
              <a:t>market</a:t>
            </a:r>
            <a:r>
              <a:rPr sz="2000" spc="-40" dirty="0">
                <a:latin typeface="Calibri"/>
                <a:cs typeface="Calibri"/>
              </a:rPr>
              <a:t> </a:t>
            </a:r>
            <a:r>
              <a:rPr sz="2000" spc="-5" dirty="0">
                <a:latin typeface="Calibri"/>
                <a:cs typeface="Calibri"/>
              </a:rPr>
              <a:t>p</a:t>
            </a:r>
            <a:r>
              <a:rPr sz="2000" spc="-10" dirty="0">
                <a:latin typeface="Calibri"/>
                <a:cs typeface="Calibri"/>
              </a:rPr>
              <a:t>ot</a:t>
            </a:r>
            <a:r>
              <a:rPr sz="2000" spc="-20" dirty="0">
                <a:latin typeface="Calibri"/>
                <a:cs typeface="Calibri"/>
              </a:rPr>
              <a:t>e</a:t>
            </a:r>
            <a:r>
              <a:rPr sz="2000" spc="-5" dirty="0">
                <a:latin typeface="Calibri"/>
                <a:cs typeface="Calibri"/>
              </a:rPr>
              <a:t>nti</a:t>
            </a:r>
            <a:r>
              <a:rPr sz="2000" dirty="0">
                <a:latin typeface="Calibri"/>
                <a:cs typeface="Calibri"/>
              </a:rPr>
              <a:t>al</a:t>
            </a:r>
            <a:r>
              <a:rPr sz="2000" spc="-30" dirty="0">
                <a:latin typeface="Calibri"/>
                <a:cs typeface="Calibri"/>
              </a:rPr>
              <a:t> </a:t>
            </a:r>
            <a:r>
              <a:rPr sz="2000" spc="-5" dirty="0">
                <a:latin typeface="Calibri"/>
                <a:cs typeface="Calibri"/>
              </a:rPr>
              <a:t>i</a:t>
            </a:r>
            <a:r>
              <a:rPr sz="2000" spc="-10" dirty="0">
                <a:latin typeface="Calibri"/>
                <a:cs typeface="Calibri"/>
              </a:rPr>
              <a:t>ndex</a:t>
            </a:r>
            <a:r>
              <a:rPr sz="2000" spc="-35" dirty="0">
                <a:latin typeface="Calibri"/>
                <a:cs typeface="Calibri"/>
              </a:rPr>
              <a:t> </a:t>
            </a:r>
            <a:r>
              <a:rPr sz="2000" spc="-5" dirty="0">
                <a:latin typeface="Calibri"/>
                <a:cs typeface="Calibri"/>
              </a:rPr>
              <a:t>i</a:t>
            </a:r>
            <a:r>
              <a:rPr sz="2000" dirty="0">
                <a:latin typeface="Calibri"/>
                <a:cs typeface="Calibri"/>
              </a:rPr>
              <a:t>n</a:t>
            </a:r>
            <a:r>
              <a:rPr sz="2000" spc="-35" dirty="0">
                <a:latin typeface="Calibri"/>
                <a:cs typeface="Calibri"/>
              </a:rPr>
              <a:t> </a:t>
            </a:r>
            <a:r>
              <a:rPr sz="2000" spc="-25" dirty="0">
                <a:latin typeface="Calibri"/>
                <a:cs typeface="Calibri"/>
              </a:rPr>
              <a:t>t</a:t>
            </a:r>
            <a:r>
              <a:rPr sz="2000" spc="-15" dirty="0">
                <a:latin typeface="Calibri"/>
                <a:cs typeface="Calibri"/>
              </a:rPr>
              <a:t>h</a:t>
            </a:r>
            <a:r>
              <a:rPr sz="2000" spc="-10" dirty="0">
                <a:latin typeface="Calibri"/>
                <a:cs typeface="Calibri"/>
              </a:rPr>
              <a:t>e</a:t>
            </a:r>
            <a:r>
              <a:rPr sz="2000" spc="-40" dirty="0">
                <a:latin typeface="Calibri"/>
                <a:cs typeface="Calibri"/>
              </a:rPr>
              <a:t> </a:t>
            </a:r>
            <a:r>
              <a:rPr sz="2000" dirty="0" smtClean="0">
                <a:latin typeface="Calibri"/>
                <a:cs typeface="Calibri"/>
              </a:rPr>
              <a:t>wo</a:t>
            </a:r>
            <a:r>
              <a:rPr sz="2000" spc="-10" dirty="0" smtClean="0">
                <a:latin typeface="Calibri"/>
                <a:cs typeface="Calibri"/>
              </a:rPr>
              <a:t>r</a:t>
            </a:r>
            <a:r>
              <a:rPr sz="2000" spc="-20" dirty="0" smtClean="0">
                <a:latin typeface="Calibri"/>
                <a:cs typeface="Calibri"/>
              </a:rPr>
              <a:t>l</a:t>
            </a:r>
            <a:r>
              <a:rPr sz="2000" dirty="0" smtClean="0">
                <a:latin typeface="Calibri"/>
                <a:cs typeface="Calibri"/>
              </a:rPr>
              <a:t>d</a:t>
            </a:r>
            <a:r>
              <a:rPr lang="en-US" sz="2000" dirty="0" smtClean="0">
                <a:latin typeface="Calibri"/>
                <a:cs typeface="Calibri"/>
              </a:rPr>
              <a:t>.” (</a:t>
            </a:r>
            <a:r>
              <a:rPr sz="2000" spc="-10" dirty="0" smtClean="0">
                <a:latin typeface="Calibri"/>
                <a:cs typeface="Calibri"/>
              </a:rPr>
              <a:t>Mar</a:t>
            </a:r>
            <a:r>
              <a:rPr sz="2000" spc="-15" dirty="0" smtClean="0">
                <a:latin typeface="Calibri"/>
                <a:cs typeface="Calibri"/>
              </a:rPr>
              <a:t>k</a:t>
            </a:r>
            <a:r>
              <a:rPr sz="2000" spc="-10" dirty="0" smtClean="0">
                <a:latin typeface="Calibri"/>
                <a:cs typeface="Calibri"/>
              </a:rPr>
              <a:t>et</a:t>
            </a:r>
            <a:r>
              <a:rPr sz="2000" spc="-5" dirty="0" smtClean="0">
                <a:latin typeface="Calibri"/>
                <a:cs typeface="Calibri"/>
              </a:rPr>
              <a:t> </a:t>
            </a:r>
            <a:r>
              <a:rPr sz="2000" spc="-20" dirty="0">
                <a:latin typeface="Calibri"/>
                <a:cs typeface="Calibri"/>
              </a:rPr>
              <a:t>P</a:t>
            </a:r>
            <a:r>
              <a:rPr sz="2000" spc="-15" dirty="0">
                <a:latin typeface="Calibri"/>
                <a:cs typeface="Calibri"/>
              </a:rPr>
              <a:t>ot</a:t>
            </a:r>
            <a:r>
              <a:rPr sz="2000" spc="-25" dirty="0">
                <a:latin typeface="Calibri"/>
                <a:cs typeface="Calibri"/>
              </a:rPr>
              <a:t>e</a:t>
            </a:r>
            <a:r>
              <a:rPr sz="2000" spc="-5" dirty="0">
                <a:latin typeface="Calibri"/>
                <a:cs typeface="Calibri"/>
              </a:rPr>
              <a:t>nti</a:t>
            </a:r>
            <a:r>
              <a:rPr sz="2000" dirty="0">
                <a:latin typeface="Calibri"/>
                <a:cs typeface="Calibri"/>
              </a:rPr>
              <a:t>al</a:t>
            </a:r>
            <a:r>
              <a:rPr sz="2000" spc="-60" dirty="0">
                <a:latin typeface="Calibri"/>
                <a:cs typeface="Calibri"/>
              </a:rPr>
              <a:t> </a:t>
            </a:r>
            <a:r>
              <a:rPr sz="2000" dirty="0">
                <a:latin typeface="Calibri"/>
                <a:cs typeface="Calibri"/>
              </a:rPr>
              <a:t>In</a:t>
            </a:r>
            <a:r>
              <a:rPr sz="2000" spc="-15" dirty="0">
                <a:latin typeface="Calibri"/>
                <a:cs typeface="Calibri"/>
              </a:rPr>
              <a:t>d</a:t>
            </a:r>
            <a:r>
              <a:rPr sz="2000" spc="-5" dirty="0">
                <a:latin typeface="Calibri"/>
                <a:cs typeface="Calibri"/>
              </a:rPr>
              <a:t>e</a:t>
            </a:r>
            <a:r>
              <a:rPr sz="2000" dirty="0">
                <a:latin typeface="Calibri"/>
                <a:cs typeface="Calibri"/>
              </a:rPr>
              <a:t>x</a:t>
            </a:r>
            <a:r>
              <a:rPr sz="2000" spc="-60" dirty="0">
                <a:latin typeface="Calibri"/>
                <a:cs typeface="Calibri"/>
              </a:rPr>
              <a:t> </a:t>
            </a:r>
            <a:r>
              <a:rPr sz="2000" spc="-10" dirty="0">
                <a:latin typeface="Calibri"/>
                <a:cs typeface="Calibri"/>
              </a:rPr>
              <a:t>sect</a:t>
            </a:r>
            <a:r>
              <a:rPr sz="2000" spc="-20" dirty="0">
                <a:latin typeface="Calibri"/>
                <a:cs typeface="Calibri"/>
              </a:rPr>
              <a:t>i</a:t>
            </a:r>
            <a:r>
              <a:rPr sz="2000" spc="-15" dirty="0">
                <a:latin typeface="Calibri"/>
                <a:cs typeface="Calibri"/>
              </a:rPr>
              <a:t>on</a:t>
            </a:r>
            <a:r>
              <a:rPr sz="2000" spc="-5" dirty="0">
                <a:latin typeface="Calibri"/>
                <a:cs typeface="Calibri"/>
              </a:rPr>
              <a:t>,</a:t>
            </a:r>
            <a:r>
              <a:rPr sz="2000" spc="-50" dirty="0">
                <a:latin typeface="Calibri"/>
                <a:cs typeface="Calibri"/>
              </a:rPr>
              <a:t> </a:t>
            </a:r>
            <a:r>
              <a:rPr sz="2000" spc="-5" dirty="0">
                <a:latin typeface="Calibri"/>
                <a:cs typeface="Calibri"/>
              </a:rPr>
              <a:t>para</a:t>
            </a:r>
            <a:r>
              <a:rPr sz="2000" dirty="0">
                <a:latin typeface="Calibri"/>
                <a:cs typeface="Calibri"/>
              </a:rPr>
              <a:t>.</a:t>
            </a:r>
            <a:r>
              <a:rPr sz="2000" spc="-40" dirty="0">
                <a:latin typeface="Calibri"/>
                <a:cs typeface="Calibri"/>
              </a:rPr>
              <a:t> </a:t>
            </a:r>
            <a:r>
              <a:rPr sz="2000" dirty="0">
                <a:latin typeface="Calibri"/>
                <a:cs typeface="Calibri"/>
              </a:rPr>
              <a:t>2</a:t>
            </a:r>
            <a:r>
              <a:rPr sz="2000" spc="-10" dirty="0">
                <a:latin typeface="Calibri"/>
                <a:cs typeface="Calibri"/>
              </a:rPr>
              <a:t>)</a:t>
            </a:r>
            <a:r>
              <a:rPr sz="2000" dirty="0">
                <a:latin typeface="Calibri"/>
                <a:cs typeface="Calibri"/>
              </a:rPr>
              <a:t>.</a:t>
            </a:r>
          </a:p>
          <a:p>
            <a:pPr marL="12700">
              <a:lnSpc>
                <a:spcPts val="2060"/>
              </a:lnSpc>
              <a:spcBef>
                <a:spcPts val="1485"/>
              </a:spcBef>
            </a:pPr>
            <a:r>
              <a:rPr sz="2000" b="1" spc="-5" dirty="0">
                <a:solidFill>
                  <a:srgbClr val="C00000"/>
                </a:solidFill>
                <a:latin typeface="Calibri"/>
                <a:cs typeface="Calibri"/>
              </a:rPr>
              <a:t>Par</a:t>
            </a:r>
            <a:r>
              <a:rPr sz="2000" b="1" spc="-15" dirty="0">
                <a:solidFill>
                  <a:srgbClr val="C00000"/>
                </a:solidFill>
                <a:latin typeface="Calibri"/>
                <a:cs typeface="Calibri"/>
              </a:rPr>
              <a:t>a</a:t>
            </a:r>
            <a:r>
              <a:rPr sz="2000" b="1" spc="-20" dirty="0">
                <a:solidFill>
                  <a:srgbClr val="C00000"/>
                </a:solidFill>
                <a:latin typeface="Calibri"/>
                <a:cs typeface="Calibri"/>
              </a:rPr>
              <a:t>p</a:t>
            </a:r>
            <a:r>
              <a:rPr sz="2000" b="1" spc="-10" dirty="0">
                <a:solidFill>
                  <a:srgbClr val="C00000"/>
                </a:solidFill>
                <a:latin typeface="Calibri"/>
                <a:cs typeface="Calibri"/>
              </a:rPr>
              <a:t>h</a:t>
            </a:r>
            <a:r>
              <a:rPr sz="2000" b="1" spc="-20" dirty="0">
                <a:solidFill>
                  <a:srgbClr val="C00000"/>
                </a:solidFill>
                <a:latin typeface="Calibri"/>
                <a:cs typeface="Calibri"/>
              </a:rPr>
              <a:t>r</a:t>
            </a:r>
            <a:r>
              <a:rPr sz="2000" b="1" spc="-10" dirty="0">
                <a:solidFill>
                  <a:srgbClr val="C00000"/>
                </a:solidFill>
                <a:latin typeface="Calibri"/>
                <a:cs typeface="Calibri"/>
              </a:rPr>
              <a:t>a</a:t>
            </a:r>
            <a:r>
              <a:rPr sz="2000" b="1" spc="-25" dirty="0">
                <a:solidFill>
                  <a:srgbClr val="C00000"/>
                </a:solidFill>
                <a:latin typeface="Calibri"/>
                <a:cs typeface="Calibri"/>
              </a:rPr>
              <a:t>s</a:t>
            </a:r>
            <a:r>
              <a:rPr sz="2000" b="1" dirty="0">
                <a:solidFill>
                  <a:srgbClr val="C00000"/>
                </a:solidFill>
                <a:latin typeface="Calibri"/>
                <a:cs typeface="Calibri"/>
              </a:rPr>
              <a:t>e</a:t>
            </a:r>
            <a:r>
              <a:rPr sz="2000" b="1" spc="-5" dirty="0">
                <a:solidFill>
                  <a:srgbClr val="C00000"/>
                </a:solidFill>
                <a:latin typeface="Calibri"/>
                <a:cs typeface="Calibri"/>
              </a:rPr>
              <a:t>:</a:t>
            </a:r>
            <a:endParaRPr sz="2000" dirty="0">
              <a:latin typeface="Calibri"/>
              <a:cs typeface="Calibri"/>
            </a:endParaRPr>
          </a:p>
          <a:p>
            <a:pPr marL="12700" marR="5080">
              <a:lnSpc>
                <a:spcPts val="1820"/>
              </a:lnSpc>
              <a:spcBef>
                <a:spcPts val="240"/>
              </a:spcBef>
            </a:pPr>
            <a:r>
              <a:rPr sz="2000" spc="-10" dirty="0">
                <a:latin typeface="Calibri"/>
                <a:cs typeface="Calibri"/>
              </a:rPr>
              <a:t>Ac</a:t>
            </a:r>
            <a:r>
              <a:rPr sz="2000" spc="-20" dirty="0">
                <a:latin typeface="Calibri"/>
                <a:cs typeface="Calibri"/>
              </a:rPr>
              <a:t>c</a:t>
            </a:r>
            <a:r>
              <a:rPr sz="2000" spc="-15" dirty="0">
                <a:latin typeface="Calibri"/>
                <a:cs typeface="Calibri"/>
              </a:rPr>
              <a:t>o</a:t>
            </a:r>
            <a:r>
              <a:rPr sz="2000" spc="-30" dirty="0">
                <a:latin typeface="Calibri"/>
                <a:cs typeface="Calibri"/>
              </a:rPr>
              <a:t>r</a:t>
            </a:r>
            <a:r>
              <a:rPr sz="2000" spc="-5" dirty="0">
                <a:latin typeface="Calibri"/>
                <a:cs typeface="Calibri"/>
              </a:rPr>
              <a:t>di</a:t>
            </a:r>
            <a:r>
              <a:rPr sz="2000" spc="-15" dirty="0">
                <a:latin typeface="Calibri"/>
                <a:cs typeface="Calibri"/>
              </a:rPr>
              <a:t>n</a:t>
            </a:r>
            <a:r>
              <a:rPr sz="2000" spc="-10" dirty="0">
                <a:latin typeface="Calibri"/>
                <a:cs typeface="Calibri"/>
              </a:rPr>
              <a:t>g</a:t>
            </a:r>
            <a:r>
              <a:rPr sz="2000" spc="-20" dirty="0">
                <a:latin typeface="Calibri"/>
                <a:cs typeface="Calibri"/>
              </a:rPr>
              <a:t> </a:t>
            </a:r>
            <a:r>
              <a:rPr sz="2000" spc="-5" dirty="0">
                <a:latin typeface="Calibri"/>
                <a:cs typeface="Calibri"/>
              </a:rPr>
              <a:t>t</a:t>
            </a:r>
            <a:r>
              <a:rPr sz="2000" dirty="0">
                <a:latin typeface="Calibri"/>
                <a:cs typeface="Calibri"/>
              </a:rPr>
              <a:t>o</a:t>
            </a:r>
            <a:r>
              <a:rPr sz="2000" spc="-60" dirty="0">
                <a:latin typeface="Calibri"/>
                <a:cs typeface="Calibri"/>
              </a:rPr>
              <a:t> </a:t>
            </a:r>
            <a:r>
              <a:rPr sz="2000" spc="-10" dirty="0">
                <a:latin typeface="Calibri"/>
                <a:cs typeface="Calibri"/>
              </a:rPr>
              <a:t>the</a:t>
            </a:r>
            <a:r>
              <a:rPr sz="2000" spc="-35" dirty="0">
                <a:latin typeface="Calibri"/>
                <a:cs typeface="Calibri"/>
              </a:rPr>
              <a:t> </a:t>
            </a:r>
            <a:r>
              <a:rPr sz="2000" spc="-5" dirty="0">
                <a:latin typeface="Calibri"/>
                <a:cs typeface="Calibri"/>
              </a:rPr>
              <a:t>S</a:t>
            </a:r>
            <a:r>
              <a:rPr sz="2000" spc="-15" dirty="0">
                <a:latin typeface="Calibri"/>
                <a:cs typeface="Calibri"/>
              </a:rPr>
              <a:t>t</a:t>
            </a:r>
            <a:r>
              <a:rPr sz="2000" spc="-10" dirty="0">
                <a:latin typeface="Calibri"/>
                <a:cs typeface="Calibri"/>
              </a:rPr>
              <a:t>a</a:t>
            </a:r>
            <a:r>
              <a:rPr sz="2000" spc="-25" dirty="0">
                <a:latin typeface="Calibri"/>
                <a:cs typeface="Calibri"/>
              </a:rPr>
              <a:t>t</a:t>
            </a:r>
            <a:r>
              <a:rPr sz="2000" spc="-10" dirty="0">
                <a:latin typeface="Calibri"/>
                <a:cs typeface="Calibri"/>
              </a:rPr>
              <a:t>e</a:t>
            </a:r>
            <a:r>
              <a:rPr sz="2000" spc="-45" dirty="0">
                <a:latin typeface="Calibri"/>
                <a:cs typeface="Calibri"/>
              </a:rPr>
              <a:t> </a:t>
            </a:r>
            <a:r>
              <a:rPr sz="2000" spc="-35" dirty="0">
                <a:latin typeface="Calibri"/>
                <a:cs typeface="Calibri"/>
              </a:rPr>
              <a:t>U</a:t>
            </a:r>
            <a:r>
              <a:rPr sz="2000" spc="-5" dirty="0">
                <a:latin typeface="Calibri"/>
                <a:cs typeface="Calibri"/>
              </a:rPr>
              <a:t>ni</a:t>
            </a:r>
            <a:r>
              <a:rPr sz="2000" spc="-15" dirty="0">
                <a:latin typeface="Calibri"/>
                <a:cs typeface="Calibri"/>
              </a:rPr>
              <a:t>v</a:t>
            </a:r>
            <a:r>
              <a:rPr sz="2000" spc="-10" dirty="0">
                <a:latin typeface="Calibri"/>
                <a:cs typeface="Calibri"/>
              </a:rPr>
              <a:t>e</a:t>
            </a:r>
            <a:r>
              <a:rPr sz="2000" spc="-25" dirty="0">
                <a:latin typeface="Calibri"/>
                <a:cs typeface="Calibri"/>
              </a:rPr>
              <a:t>r</a:t>
            </a:r>
            <a:r>
              <a:rPr sz="2000" spc="-5" dirty="0">
                <a:latin typeface="Calibri"/>
                <a:cs typeface="Calibri"/>
              </a:rPr>
              <a:t>si</a:t>
            </a:r>
            <a:r>
              <a:rPr sz="2000" spc="-15" dirty="0">
                <a:latin typeface="Calibri"/>
                <a:cs typeface="Calibri"/>
              </a:rPr>
              <a:t>t</a:t>
            </a:r>
            <a:r>
              <a:rPr sz="2000" spc="-10" dirty="0">
                <a:latin typeface="Calibri"/>
                <a:cs typeface="Calibri"/>
              </a:rPr>
              <a:t>y</a:t>
            </a:r>
            <a:r>
              <a:rPr sz="2000" spc="-25" dirty="0">
                <a:latin typeface="Calibri"/>
                <a:cs typeface="Calibri"/>
              </a:rPr>
              <a:t> </a:t>
            </a:r>
            <a:r>
              <a:rPr sz="2000" spc="-5" dirty="0">
                <a:latin typeface="Calibri"/>
                <a:cs typeface="Calibri"/>
              </a:rPr>
              <a:t>o</a:t>
            </a:r>
            <a:r>
              <a:rPr sz="2000" dirty="0">
                <a:latin typeface="Calibri"/>
                <a:cs typeface="Calibri"/>
              </a:rPr>
              <a:t>f</a:t>
            </a:r>
            <a:r>
              <a:rPr sz="2000" spc="-60" dirty="0">
                <a:latin typeface="Calibri"/>
                <a:cs typeface="Calibri"/>
              </a:rPr>
              <a:t> </a:t>
            </a:r>
            <a:r>
              <a:rPr sz="2000" dirty="0">
                <a:latin typeface="Calibri"/>
                <a:cs typeface="Calibri"/>
              </a:rPr>
              <a:t>M</a:t>
            </a:r>
            <a:r>
              <a:rPr sz="2000" spc="-10" dirty="0">
                <a:latin typeface="Calibri"/>
                <a:cs typeface="Calibri"/>
              </a:rPr>
              <a:t>i</a:t>
            </a:r>
            <a:r>
              <a:rPr sz="2000" spc="-20" dirty="0">
                <a:latin typeface="Calibri"/>
                <a:cs typeface="Calibri"/>
              </a:rPr>
              <a:t>c</a:t>
            </a:r>
            <a:r>
              <a:rPr sz="2000" spc="-5" dirty="0">
                <a:latin typeface="Calibri"/>
                <a:cs typeface="Calibri"/>
              </a:rPr>
              <a:t>hi</a:t>
            </a:r>
            <a:r>
              <a:rPr sz="2000" spc="-10" dirty="0">
                <a:latin typeface="Calibri"/>
                <a:cs typeface="Calibri"/>
              </a:rPr>
              <a:t>g</a:t>
            </a:r>
            <a:r>
              <a:rPr sz="2000" dirty="0">
                <a:latin typeface="Calibri"/>
                <a:cs typeface="Calibri"/>
              </a:rPr>
              <a:t>an</a:t>
            </a:r>
            <a:r>
              <a:rPr sz="2000" spc="-20" dirty="0">
                <a:latin typeface="Calibri"/>
                <a:cs typeface="Calibri"/>
              </a:rPr>
              <a:t> </a:t>
            </a:r>
            <a:r>
              <a:rPr sz="2000" spc="-5" dirty="0">
                <a:latin typeface="Calibri"/>
                <a:cs typeface="Calibri"/>
              </a:rPr>
              <a:t>(</a:t>
            </a:r>
            <a:r>
              <a:rPr sz="2000" spc="-10" dirty="0">
                <a:latin typeface="Calibri"/>
                <a:cs typeface="Calibri"/>
              </a:rPr>
              <a:t>2010</a:t>
            </a:r>
            <a:r>
              <a:rPr sz="2000" spc="-20" dirty="0">
                <a:latin typeface="Calibri"/>
                <a:cs typeface="Calibri"/>
              </a:rPr>
              <a:t>)</a:t>
            </a:r>
            <a:r>
              <a:rPr sz="2000" spc="-5" dirty="0">
                <a:latin typeface="Calibri"/>
                <a:cs typeface="Calibri"/>
              </a:rPr>
              <a:t>,</a:t>
            </a:r>
            <a:r>
              <a:rPr sz="2000" spc="-45" dirty="0">
                <a:latin typeface="Calibri"/>
                <a:cs typeface="Calibri"/>
              </a:rPr>
              <a:t> </a:t>
            </a:r>
            <a:r>
              <a:rPr sz="2000" spc="-5" dirty="0">
                <a:latin typeface="Calibri"/>
                <a:cs typeface="Calibri"/>
              </a:rPr>
              <a:t>Chin</a:t>
            </a:r>
            <a:r>
              <a:rPr sz="2000" dirty="0">
                <a:latin typeface="Calibri"/>
                <a:cs typeface="Calibri"/>
              </a:rPr>
              <a:t>a</a:t>
            </a:r>
            <a:r>
              <a:rPr sz="2000" spc="-35" dirty="0">
                <a:latin typeface="Calibri"/>
                <a:cs typeface="Calibri"/>
              </a:rPr>
              <a:t> </a:t>
            </a:r>
            <a:r>
              <a:rPr sz="2000" spc="-5" dirty="0">
                <a:latin typeface="Calibri"/>
                <a:cs typeface="Calibri"/>
              </a:rPr>
              <a:t>ha</a:t>
            </a:r>
            <a:r>
              <a:rPr sz="2000" dirty="0">
                <a:latin typeface="Calibri"/>
                <a:cs typeface="Calibri"/>
              </a:rPr>
              <a:t>s</a:t>
            </a:r>
            <a:r>
              <a:rPr sz="2000" spc="-35" dirty="0">
                <a:latin typeface="Calibri"/>
                <a:cs typeface="Calibri"/>
              </a:rPr>
              <a:t> </a:t>
            </a:r>
            <a:r>
              <a:rPr sz="2000" spc="-15" dirty="0">
                <a:latin typeface="Calibri"/>
                <a:cs typeface="Calibri"/>
              </a:rPr>
              <a:t>be</a:t>
            </a:r>
            <a:r>
              <a:rPr sz="2000" spc="-10" dirty="0">
                <a:latin typeface="Calibri"/>
                <a:cs typeface="Calibri"/>
              </a:rPr>
              <a:t>en</a:t>
            </a:r>
            <a:r>
              <a:rPr sz="2000" dirty="0">
                <a:latin typeface="Calibri"/>
                <a:cs typeface="Calibri"/>
              </a:rPr>
              <a:t> </a:t>
            </a:r>
            <a:r>
              <a:rPr sz="2000" spc="-150" dirty="0">
                <a:latin typeface="Calibri"/>
                <a:cs typeface="Calibri"/>
              </a:rPr>
              <a:t> </a:t>
            </a:r>
            <a:r>
              <a:rPr sz="2000" spc="-10" dirty="0">
                <a:latin typeface="Calibri"/>
                <a:cs typeface="Calibri"/>
              </a:rPr>
              <a:t>ran</a:t>
            </a:r>
            <a:r>
              <a:rPr sz="2000" spc="-30" dirty="0">
                <a:latin typeface="Calibri"/>
                <a:cs typeface="Calibri"/>
              </a:rPr>
              <a:t>k</a:t>
            </a:r>
            <a:r>
              <a:rPr sz="2000" spc="-20" dirty="0">
                <a:latin typeface="Calibri"/>
                <a:cs typeface="Calibri"/>
              </a:rPr>
              <a:t>e</a:t>
            </a:r>
            <a:r>
              <a:rPr sz="2000" dirty="0">
                <a:latin typeface="Calibri"/>
                <a:cs typeface="Calibri"/>
              </a:rPr>
              <a:t>d </a:t>
            </a:r>
            <a:r>
              <a:rPr sz="2000" spc="-20" dirty="0">
                <a:latin typeface="Calibri"/>
                <a:cs typeface="Calibri"/>
              </a:rPr>
              <a:t>c</a:t>
            </a:r>
            <a:r>
              <a:rPr sz="2000" spc="-5" dirty="0">
                <a:latin typeface="Calibri"/>
                <a:cs typeface="Calibri"/>
              </a:rPr>
              <a:t>om</a:t>
            </a:r>
            <a:r>
              <a:rPr sz="2000" spc="-10" dirty="0">
                <a:latin typeface="Calibri"/>
                <a:cs typeface="Calibri"/>
              </a:rPr>
              <a:t>p</a:t>
            </a:r>
            <a:r>
              <a:rPr sz="2000" dirty="0">
                <a:latin typeface="Calibri"/>
                <a:cs typeface="Calibri"/>
              </a:rPr>
              <a:t>et</a:t>
            </a:r>
            <a:r>
              <a:rPr sz="2000" spc="-20" dirty="0">
                <a:latin typeface="Calibri"/>
                <a:cs typeface="Calibri"/>
              </a:rPr>
              <a:t>i</a:t>
            </a:r>
            <a:r>
              <a:rPr sz="2000" dirty="0">
                <a:latin typeface="Calibri"/>
                <a:cs typeface="Calibri"/>
              </a:rPr>
              <a:t>t</a:t>
            </a:r>
            <a:r>
              <a:rPr sz="2000" spc="-10" dirty="0">
                <a:latin typeface="Calibri"/>
                <a:cs typeface="Calibri"/>
              </a:rPr>
              <a:t>i</a:t>
            </a:r>
            <a:r>
              <a:rPr sz="2000" spc="-20" dirty="0">
                <a:latin typeface="Calibri"/>
                <a:cs typeface="Calibri"/>
              </a:rPr>
              <a:t>v</a:t>
            </a:r>
            <a:r>
              <a:rPr sz="2000" dirty="0">
                <a:latin typeface="Calibri"/>
                <a:cs typeface="Calibri"/>
              </a:rPr>
              <a:t>e</a:t>
            </a:r>
            <a:r>
              <a:rPr sz="2000" spc="-15" dirty="0">
                <a:latin typeface="Calibri"/>
                <a:cs typeface="Calibri"/>
              </a:rPr>
              <a:t>l</a:t>
            </a:r>
            <a:r>
              <a:rPr sz="2000" spc="-10" dirty="0">
                <a:latin typeface="Calibri"/>
                <a:cs typeface="Calibri"/>
              </a:rPr>
              <a:t>y togeth</a:t>
            </a:r>
            <a:r>
              <a:rPr sz="2000" spc="-5" dirty="0">
                <a:latin typeface="Calibri"/>
                <a:cs typeface="Calibri"/>
              </a:rPr>
              <a:t>e</a:t>
            </a:r>
            <a:r>
              <a:rPr sz="2000" spc="-10" dirty="0">
                <a:latin typeface="Calibri"/>
                <a:cs typeface="Calibri"/>
              </a:rPr>
              <a:t>r</a:t>
            </a:r>
            <a:r>
              <a:rPr sz="2000" spc="-25" dirty="0">
                <a:latin typeface="Calibri"/>
                <a:cs typeface="Calibri"/>
              </a:rPr>
              <a:t> </a:t>
            </a:r>
            <a:r>
              <a:rPr sz="2000" dirty="0">
                <a:latin typeface="Calibri"/>
                <a:cs typeface="Calibri"/>
              </a:rPr>
              <a:t>w</a:t>
            </a:r>
            <a:r>
              <a:rPr sz="2000" spc="-10" dirty="0">
                <a:latin typeface="Calibri"/>
                <a:cs typeface="Calibri"/>
              </a:rPr>
              <a:t>i</a:t>
            </a:r>
            <a:r>
              <a:rPr sz="2000" spc="-25" dirty="0">
                <a:latin typeface="Calibri"/>
                <a:cs typeface="Calibri"/>
              </a:rPr>
              <a:t>t</a:t>
            </a:r>
            <a:r>
              <a:rPr sz="2000" dirty="0">
                <a:latin typeface="Calibri"/>
                <a:cs typeface="Calibri"/>
              </a:rPr>
              <a:t>h</a:t>
            </a:r>
            <a:r>
              <a:rPr sz="2000" spc="-35" dirty="0">
                <a:latin typeface="Calibri"/>
                <a:cs typeface="Calibri"/>
              </a:rPr>
              <a:t> </a:t>
            </a:r>
            <a:r>
              <a:rPr sz="2000" spc="-10" dirty="0">
                <a:latin typeface="Calibri"/>
                <a:cs typeface="Calibri"/>
              </a:rPr>
              <a:t>the</a:t>
            </a:r>
            <a:r>
              <a:rPr sz="2000" spc="-45" dirty="0">
                <a:latin typeface="Calibri"/>
                <a:cs typeface="Calibri"/>
              </a:rPr>
              <a:t> </a:t>
            </a:r>
            <a:r>
              <a:rPr sz="2000" spc="-25" dirty="0">
                <a:latin typeface="Calibri"/>
                <a:cs typeface="Calibri"/>
              </a:rPr>
              <a:t>t</a:t>
            </a:r>
            <a:r>
              <a:rPr sz="2000" spc="-5" dirty="0">
                <a:latin typeface="Calibri"/>
                <a:cs typeface="Calibri"/>
              </a:rPr>
              <a:t>o</a:t>
            </a:r>
            <a:r>
              <a:rPr sz="2000" dirty="0">
                <a:latin typeface="Calibri"/>
                <a:cs typeface="Calibri"/>
              </a:rPr>
              <a:t>p</a:t>
            </a:r>
            <a:r>
              <a:rPr sz="2000" spc="-35" dirty="0">
                <a:latin typeface="Calibri"/>
                <a:cs typeface="Calibri"/>
              </a:rPr>
              <a:t> </a:t>
            </a:r>
            <a:r>
              <a:rPr sz="2000" spc="-5" dirty="0">
                <a:latin typeface="Calibri"/>
                <a:cs typeface="Calibri"/>
              </a:rPr>
              <a:t>f</a:t>
            </a:r>
            <a:r>
              <a:rPr sz="2000" spc="-15" dirty="0">
                <a:latin typeface="Calibri"/>
                <a:cs typeface="Calibri"/>
              </a:rPr>
              <a:t>i</a:t>
            </a:r>
            <a:r>
              <a:rPr sz="2000" spc="-20" dirty="0">
                <a:latin typeface="Calibri"/>
                <a:cs typeface="Calibri"/>
              </a:rPr>
              <a:t>v</a:t>
            </a:r>
            <a:r>
              <a:rPr sz="2000" spc="-10" dirty="0">
                <a:latin typeface="Calibri"/>
                <a:cs typeface="Calibri"/>
              </a:rPr>
              <a:t>e</a:t>
            </a:r>
            <a:r>
              <a:rPr sz="2000" spc="-35" dirty="0">
                <a:latin typeface="Calibri"/>
                <a:cs typeface="Calibri"/>
              </a:rPr>
              <a:t> </a:t>
            </a:r>
            <a:r>
              <a:rPr sz="2000" spc="-20" dirty="0">
                <a:latin typeface="Calibri"/>
                <a:cs typeface="Calibri"/>
              </a:rPr>
              <a:t>c</a:t>
            </a:r>
            <a:r>
              <a:rPr sz="2000" spc="-15" dirty="0">
                <a:latin typeface="Calibri"/>
                <a:cs typeface="Calibri"/>
              </a:rPr>
              <a:t>o</a:t>
            </a:r>
            <a:r>
              <a:rPr sz="2000" spc="-5" dirty="0">
                <a:latin typeface="Calibri"/>
                <a:cs typeface="Calibri"/>
              </a:rPr>
              <a:t>u</a:t>
            </a:r>
            <a:r>
              <a:rPr sz="2000" spc="-10" dirty="0">
                <a:latin typeface="Calibri"/>
                <a:cs typeface="Calibri"/>
              </a:rPr>
              <a:t>nt</a:t>
            </a:r>
            <a:r>
              <a:rPr sz="2000" spc="-20" dirty="0">
                <a:latin typeface="Calibri"/>
                <a:cs typeface="Calibri"/>
              </a:rPr>
              <a:t>ri</a:t>
            </a:r>
            <a:r>
              <a:rPr sz="2000" spc="-10" dirty="0">
                <a:latin typeface="Calibri"/>
                <a:cs typeface="Calibri"/>
              </a:rPr>
              <a:t>es</a:t>
            </a:r>
            <a:r>
              <a:rPr sz="2000" spc="-40" dirty="0">
                <a:latin typeface="Calibri"/>
                <a:cs typeface="Calibri"/>
              </a:rPr>
              <a:t> </a:t>
            </a:r>
            <a:r>
              <a:rPr sz="2000" spc="-5" dirty="0">
                <a:latin typeface="Calibri"/>
                <a:cs typeface="Calibri"/>
              </a:rPr>
              <a:t>i</a:t>
            </a:r>
            <a:r>
              <a:rPr sz="2000" dirty="0">
                <a:latin typeface="Calibri"/>
                <a:cs typeface="Calibri"/>
              </a:rPr>
              <a:t>n</a:t>
            </a:r>
            <a:r>
              <a:rPr sz="2000" spc="-35" dirty="0">
                <a:latin typeface="Calibri"/>
                <a:cs typeface="Calibri"/>
              </a:rPr>
              <a:t> </a:t>
            </a:r>
            <a:r>
              <a:rPr sz="2000" spc="-10" dirty="0">
                <a:latin typeface="Calibri"/>
                <a:cs typeface="Calibri"/>
              </a:rPr>
              <a:t>terms</a:t>
            </a:r>
            <a:r>
              <a:rPr sz="2000" spc="-60" dirty="0">
                <a:latin typeface="Calibri"/>
                <a:cs typeface="Calibri"/>
              </a:rPr>
              <a:t> </a:t>
            </a:r>
            <a:r>
              <a:rPr sz="2000" spc="-5" dirty="0">
                <a:latin typeface="Calibri"/>
                <a:cs typeface="Calibri"/>
              </a:rPr>
              <a:t>o</a:t>
            </a:r>
            <a:r>
              <a:rPr sz="2000" dirty="0">
                <a:latin typeface="Calibri"/>
                <a:cs typeface="Calibri"/>
              </a:rPr>
              <a:t>f</a:t>
            </a:r>
            <a:r>
              <a:rPr sz="2000" spc="-45" dirty="0">
                <a:latin typeface="Calibri"/>
                <a:cs typeface="Calibri"/>
              </a:rPr>
              <a:t> </a:t>
            </a:r>
            <a:r>
              <a:rPr sz="2000" spc="-5" dirty="0">
                <a:latin typeface="Calibri"/>
                <a:cs typeface="Calibri"/>
              </a:rPr>
              <a:t>h</a:t>
            </a:r>
            <a:r>
              <a:rPr sz="2000" spc="-10" dirty="0">
                <a:latin typeface="Calibri"/>
                <a:cs typeface="Calibri"/>
              </a:rPr>
              <a:t>a</a:t>
            </a:r>
            <a:r>
              <a:rPr sz="2000" dirty="0">
                <a:latin typeface="Calibri"/>
                <a:cs typeface="Calibri"/>
              </a:rPr>
              <a:t>v</a:t>
            </a:r>
            <a:r>
              <a:rPr sz="2000" spc="-20" dirty="0">
                <a:latin typeface="Calibri"/>
                <a:cs typeface="Calibri"/>
              </a:rPr>
              <a:t>i</a:t>
            </a:r>
            <a:r>
              <a:rPr sz="2000" spc="-5" dirty="0">
                <a:latin typeface="Calibri"/>
                <a:cs typeface="Calibri"/>
              </a:rPr>
              <a:t>n</a:t>
            </a:r>
            <a:r>
              <a:rPr sz="2000" dirty="0">
                <a:latin typeface="Calibri"/>
                <a:cs typeface="Calibri"/>
              </a:rPr>
              <a:t>g </a:t>
            </a:r>
            <a:r>
              <a:rPr sz="2000" spc="-85" dirty="0">
                <a:latin typeface="Calibri"/>
                <a:cs typeface="Calibri"/>
              </a:rPr>
              <a:t> </a:t>
            </a:r>
            <a:r>
              <a:rPr sz="2000" dirty="0">
                <a:latin typeface="Calibri"/>
                <a:cs typeface="Calibri"/>
              </a:rPr>
              <a:t>a </a:t>
            </a:r>
            <a:r>
              <a:rPr sz="2000" spc="-5" dirty="0">
                <a:latin typeface="Calibri"/>
                <a:cs typeface="Calibri"/>
              </a:rPr>
              <a:t>f</a:t>
            </a:r>
            <a:r>
              <a:rPr sz="2000" spc="-10" dirty="0">
                <a:latin typeface="Calibri"/>
                <a:cs typeface="Calibri"/>
              </a:rPr>
              <a:t>avo</a:t>
            </a:r>
            <a:r>
              <a:rPr sz="2000" spc="-25" dirty="0">
                <a:latin typeface="Calibri"/>
                <a:cs typeface="Calibri"/>
              </a:rPr>
              <a:t>r</a:t>
            </a:r>
            <a:r>
              <a:rPr sz="2000" dirty="0">
                <a:latin typeface="Calibri"/>
                <a:cs typeface="Calibri"/>
              </a:rPr>
              <a:t>ab</a:t>
            </a:r>
            <a:r>
              <a:rPr sz="2000" spc="-15" dirty="0">
                <a:latin typeface="Calibri"/>
                <a:cs typeface="Calibri"/>
              </a:rPr>
              <a:t>l</a:t>
            </a:r>
            <a:r>
              <a:rPr sz="2000" spc="-10" dirty="0">
                <a:latin typeface="Calibri"/>
                <a:cs typeface="Calibri"/>
              </a:rPr>
              <a:t>e</a:t>
            </a:r>
            <a:r>
              <a:rPr sz="2000" spc="-20" dirty="0">
                <a:latin typeface="Calibri"/>
                <a:cs typeface="Calibri"/>
              </a:rPr>
              <a:t> </a:t>
            </a:r>
            <a:r>
              <a:rPr sz="2000" spc="-10" dirty="0">
                <a:latin typeface="Calibri"/>
                <a:cs typeface="Calibri"/>
              </a:rPr>
              <a:t>mark</a:t>
            </a:r>
            <a:r>
              <a:rPr sz="2000" spc="-25" dirty="0">
                <a:latin typeface="Calibri"/>
                <a:cs typeface="Calibri"/>
              </a:rPr>
              <a:t>e</a:t>
            </a:r>
            <a:r>
              <a:rPr sz="2000" spc="-10" dirty="0">
                <a:latin typeface="Calibri"/>
                <a:cs typeface="Calibri"/>
              </a:rPr>
              <a:t>t</a:t>
            </a:r>
            <a:r>
              <a:rPr sz="2000" spc="-50" dirty="0">
                <a:latin typeface="Calibri"/>
                <a:cs typeface="Calibri"/>
              </a:rPr>
              <a:t> </a:t>
            </a:r>
            <a:r>
              <a:rPr sz="2000" spc="-5" dirty="0">
                <a:latin typeface="Calibri"/>
                <a:cs typeface="Calibri"/>
              </a:rPr>
              <a:t>fo</a:t>
            </a:r>
            <a:r>
              <a:rPr sz="2000" dirty="0">
                <a:latin typeface="Calibri"/>
                <a:cs typeface="Calibri"/>
              </a:rPr>
              <a:t>r</a:t>
            </a:r>
            <a:r>
              <a:rPr sz="2000" spc="-40" dirty="0">
                <a:latin typeface="Calibri"/>
                <a:cs typeface="Calibri"/>
              </a:rPr>
              <a:t> </a:t>
            </a:r>
            <a:r>
              <a:rPr sz="2000" spc="-5" dirty="0">
                <a:latin typeface="Calibri"/>
                <a:cs typeface="Calibri"/>
              </a:rPr>
              <a:t>b</a:t>
            </a:r>
            <a:r>
              <a:rPr sz="2000" spc="-10" dirty="0">
                <a:latin typeface="Calibri"/>
                <a:cs typeface="Calibri"/>
              </a:rPr>
              <a:t>u</a:t>
            </a:r>
            <a:r>
              <a:rPr sz="2000" spc="-5" dirty="0">
                <a:latin typeface="Calibri"/>
                <a:cs typeface="Calibri"/>
              </a:rPr>
              <a:t>si</a:t>
            </a:r>
            <a:r>
              <a:rPr sz="2000" spc="-15" dirty="0">
                <a:latin typeface="Calibri"/>
                <a:cs typeface="Calibri"/>
              </a:rPr>
              <a:t>n</a:t>
            </a:r>
            <a:r>
              <a:rPr sz="2000" spc="-20" dirty="0">
                <a:latin typeface="Calibri"/>
                <a:cs typeface="Calibri"/>
              </a:rPr>
              <a:t>e</a:t>
            </a:r>
            <a:r>
              <a:rPr sz="2000" spc="-10" dirty="0">
                <a:latin typeface="Calibri"/>
                <a:cs typeface="Calibri"/>
              </a:rPr>
              <a:t>s</a:t>
            </a:r>
            <a:r>
              <a:rPr sz="2000" dirty="0">
                <a:latin typeface="Calibri"/>
                <a:cs typeface="Calibri"/>
              </a:rPr>
              <a:t>s</a:t>
            </a:r>
            <a:r>
              <a:rPr sz="2000" spc="-30" dirty="0">
                <a:latin typeface="Calibri"/>
                <a:cs typeface="Calibri"/>
              </a:rPr>
              <a:t> </a:t>
            </a:r>
            <a:r>
              <a:rPr sz="2000" spc="-5" dirty="0">
                <a:latin typeface="Calibri"/>
                <a:cs typeface="Calibri"/>
              </a:rPr>
              <a:t>i</a:t>
            </a:r>
            <a:r>
              <a:rPr sz="2000" dirty="0">
                <a:latin typeface="Calibri"/>
                <a:cs typeface="Calibri"/>
              </a:rPr>
              <a:t>n</a:t>
            </a:r>
            <a:r>
              <a:rPr sz="2000" spc="-60" dirty="0">
                <a:latin typeface="Calibri"/>
                <a:cs typeface="Calibri"/>
              </a:rPr>
              <a:t> </a:t>
            </a:r>
            <a:r>
              <a:rPr sz="2000" spc="-10" dirty="0">
                <a:latin typeface="Calibri"/>
                <a:cs typeface="Calibri"/>
              </a:rPr>
              <a:t>the</a:t>
            </a:r>
            <a:r>
              <a:rPr sz="2000" spc="-45" dirty="0">
                <a:latin typeface="Calibri"/>
                <a:cs typeface="Calibri"/>
              </a:rPr>
              <a:t> </a:t>
            </a:r>
            <a:r>
              <a:rPr sz="2000" spc="-20" dirty="0">
                <a:latin typeface="Calibri"/>
                <a:cs typeface="Calibri"/>
              </a:rPr>
              <a:t>c</a:t>
            </a:r>
            <a:r>
              <a:rPr sz="2000" spc="-5" dirty="0">
                <a:latin typeface="Calibri"/>
                <a:cs typeface="Calibri"/>
              </a:rPr>
              <a:t>om</a:t>
            </a:r>
            <a:r>
              <a:rPr sz="2000" spc="-15" dirty="0">
                <a:latin typeface="Calibri"/>
                <a:cs typeface="Calibri"/>
              </a:rPr>
              <a:t>i</a:t>
            </a:r>
            <a:r>
              <a:rPr sz="2000" spc="-5" dirty="0">
                <a:latin typeface="Calibri"/>
                <a:cs typeface="Calibri"/>
              </a:rPr>
              <a:t>n</a:t>
            </a:r>
            <a:r>
              <a:rPr sz="2000" dirty="0">
                <a:latin typeface="Calibri"/>
                <a:cs typeface="Calibri"/>
              </a:rPr>
              <a:t>g</a:t>
            </a:r>
            <a:r>
              <a:rPr sz="2000" spc="-25" dirty="0">
                <a:latin typeface="Calibri"/>
                <a:cs typeface="Calibri"/>
              </a:rPr>
              <a:t> </a:t>
            </a:r>
            <a:r>
              <a:rPr sz="2000" spc="-10" dirty="0">
                <a:latin typeface="Calibri"/>
                <a:cs typeface="Calibri"/>
              </a:rPr>
              <a:t>decade</a:t>
            </a:r>
            <a:r>
              <a:rPr sz="2000" spc="-25" dirty="0">
                <a:latin typeface="Calibri"/>
                <a:cs typeface="Calibri"/>
              </a:rPr>
              <a:t> </a:t>
            </a:r>
            <a:r>
              <a:rPr sz="2000" spc="-5" dirty="0">
                <a:latin typeface="Calibri"/>
                <a:cs typeface="Calibri"/>
              </a:rPr>
              <a:t>(</a:t>
            </a:r>
            <a:r>
              <a:rPr sz="2000" spc="-10" dirty="0">
                <a:latin typeface="Calibri"/>
                <a:cs typeface="Calibri"/>
              </a:rPr>
              <a:t>Mar</a:t>
            </a:r>
            <a:r>
              <a:rPr sz="2000" spc="-15" dirty="0">
                <a:latin typeface="Calibri"/>
                <a:cs typeface="Calibri"/>
              </a:rPr>
              <a:t>k</a:t>
            </a:r>
            <a:r>
              <a:rPr sz="2000" spc="-10" dirty="0">
                <a:latin typeface="Calibri"/>
                <a:cs typeface="Calibri"/>
              </a:rPr>
              <a:t>et</a:t>
            </a:r>
            <a:r>
              <a:rPr sz="2000" spc="-50" dirty="0">
                <a:latin typeface="Calibri"/>
                <a:cs typeface="Calibri"/>
              </a:rPr>
              <a:t> </a:t>
            </a:r>
            <a:r>
              <a:rPr sz="2000" spc="-20" dirty="0">
                <a:latin typeface="Calibri"/>
                <a:cs typeface="Calibri"/>
              </a:rPr>
              <a:t>P</a:t>
            </a:r>
            <a:r>
              <a:rPr sz="2000" spc="-5" dirty="0">
                <a:latin typeface="Calibri"/>
                <a:cs typeface="Calibri"/>
              </a:rPr>
              <a:t>otenti</a:t>
            </a:r>
            <a:r>
              <a:rPr sz="2000" dirty="0">
                <a:latin typeface="Calibri"/>
                <a:cs typeface="Calibri"/>
              </a:rPr>
              <a:t>al </a:t>
            </a:r>
            <a:r>
              <a:rPr sz="2000" spc="-130" dirty="0">
                <a:latin typeface="Calibri"/>
                <a:cs typeface="Calibri"/>
              </a:rPr>
              <a:t> </a:t>
            </a:r>
            <a:r>
              <a:rPr sz="2000" dirty="0">
                <a:latin typeface="Calibri"/>
                <a:cs typeface="Calibri"/>
              </a:rPr>
              <a:t>I</a:t>
            </a:r>
            <a:r>
              <a:rPr sz="2000" spc="-10" dirty="0">
                <a:latin typeface="Calibri"/>
                <a:cs typeface="Calibri"/>
              </a:rPr>
              <a:t>n</a:t>
            </a:r>
            <a:r>
              <a:rPr sz="2000" spc="-15" dirty="0">
                <a:latin typeface="Calibri"/>
                <a:cs typeface="Calibri"/>
              </a:rPr>
              <a:t>d</a:t>
            </a:r>
            <a:r>
              <a:rPr sz="2000" spc="-5" dirty="0">
                <a:latin typeface="Calibri"/>
                <a:cs typeface="Calibri"/>
              </a:rPr>
              <a:t>e</a:t>
            </a:r>
            <a:r>
              <a:rPr sz="2000" dirty="0">
                <a:latin typeface="Calibri"/>
                <a:cs typeface="Calibri"/>
              </a:rPr>
              <a:t>x </a:t>
            </a:r>
            <a:r>
              <a:rPr sz="2000" spc="-10" dirty="0">
                <a:latin typeface="Calibri"/>
                <a:cs typeface="Calibri"/>
              </a:rPr>
              <a:t>sect</a:t>
            </a:r>
            <a:r>
              <a:rPr sz="2000" spc="-20" dirty="0">
                <a:latin typeface="Calibri"/>
                <a:cs typeface="Calibri"/>
              </a:rPr>
              <a:t>i</a:t>
            </a:r>
            <a:r>
              <a:rPr sz="2000" spc="-15" dirty="0">
                <a:latin typeface="Calibri"/>
                <a:cs typeface="Calibri"/>
              </a:rPr>
              <a:t>on</a:t>
            </a:r>
            <a:r>
              <a:rPr sz="2000" spc="-5" dirty="0">
                <a:latin typeface="Calibri"/>
                <a:cs typeface="Calibri"/>
              </a:rPr>
              <a:t>,</a:t>
            </a:r>
            <a:r>
              <a:rPr sz="2000" spc="-35" dirty="0">
                <a:latin typeface="Calibri"/>
                <a:cs typeface="Calibri"/>
              </a:rPr>
              <a:t> </a:t>
            </a:r>
            <a:r>
              <a:rPr sz="2000" spc="-5" dirty="0">
                <a:latin typeface="Calibri"/>
                <a:cs typeface="Calibri"/>
              </a:rPr>
              <a:t>para</a:t>
            </a:r>
            <a:r>
              <a:rPr sz="2000" dirty="0">
                <a:latin typeface="Calibri"/>
                <a:cs typeface="Calibri"/>
              </a:rPr>
              <a:t>.</a:t>
            </a:r>
            <a:r>
              <a:rPr sz="2000" spc="-50" dirty="0">
                <a:latin typeface="Calibri"/>
                <a:cs typeface="Calibri"/>
              </a:rPr>
              <a:t> </a:t>
            </a:r>
            <a:r>
              <a:rPr sz="2000" dirty="0">
                <a:latin typeface="Calibri"/>
                <a:cs typeface="Calibri"/>
              </a:rPr>
              <a:t>2</a:t>
            </a:r>
            <a:r>
              <a:rPr sz="2000" spc="-10" dirty="0">
                <a:latin typeface="Calibri"/>
                <a:cs typeface="Calibri"/>
              </a:rPr>
              <a:t>)</a:t>
            </a:r>
            <a:r>
              <a:rPr sz="2000" dirty="0">
                <a:latin typeface="Calibri"/>
                <a:cs typeface="Calibri"/>
              </a:rPr>
              <a:t>.</a:t>
            </a:r>
          </a:p>
          <a:p>
            <a:pPr>
              <a:lnSpc>
                <a:spcPct val="100000"/>
              </a:lnSpc>
              <a:spcBef>
                <a:spcPts val="53"/>
              </a:spcBef>
            </a:pPr>
            <a:endParaRPr sz="2000" dirty="0">
              <a:latin typeface="Times New Roman"/>
              <a:cs typeface="Times New Roman"/>
            </a:endParaRPr>
          </a:p>
          <a:p>
            <a:pPr marL="266700" algn="ctr">
              <a:lnSpc>
                <a:spcPct val="100000"/>
              </a:lnSpc>
            </a:pPr>
            <a:r>
              <a:rPr sz="2000" spc="-10" dirty="0">
                <a:latin typeface="Calibri"/>
                <a:cs typeface="Calibri"/>
              </a:rPr>
              <a:t>Re</a:t>
            </a:r>
            <a:r>
              <a:rPr sz="2000" spc="-25" dirty="0">
                <a:latin typeface="Calibri"/>
                <a:cs typeface="Calibri"/>
              </a:rPr>
              <a:t>f</a:t>
            </a:r>
            <a:r>
              <a:rPr sz="2000" spc="-10" dirty="0">
                <a:latin typeface="Calibri"/>
                <a:cs typeface="Calibri"/>
              </a:rPr>
              <a:t>e</a:t>
            </a:r>
            <a:r>
              <a:rPr sz="2000" spc="-25" dirty="0">
                <a:latin typeface="Calibri"/>
                <a:cs typeface="Calibri"/>
              </a:rPr>
              <a:t>r</a:t>
            </a:r>
            <a:r>
              <a:rPr sz="2000" spc="-20" dirty="0">
                <a:latin typeface="Calibri"/>
                <a:cs typeface="Calibri"/>
              </a:rPr>
              <a:t>e</a:t>
            </a:r>
            <a:r>
              <a:rPr sz="2000" spc="-15" dirty="0">
                <a:latin typeface="Calibri"/>
                <a:cs typeface="Calibri"/>
              </a:rPr>
              <a:t>nc</a:t>
            </a:r>
            <a:r>
              <a:rPr sz="2000" spc="-20" dirty="0">
                <a:latin typeface="Calibri"/>
                <a:cs typeface="Calibri"/>
              </a:rPr>
              <a:t>e</a:t>
            </a:r>
            <a:r>
              <a:rPr sz="2000" spc="-5" dirty="0">
                <a:latin typeface="Calibri"/>
                <a:cs typeface="Calibri"/>
              </a:rPr>
              <a:t>:</a:t>
            </a:r>
            <a:endParaRPr sz="2000" dirty="0">
              <a:latin typeface="Calibri"/>
              <a:cs typeface="Calibri"/>
            </a:endParaRPr>
          </a:p>
          <a:p>
            <a:pPr marL="12700">
              <a:lnSpc>
                <a:spcPct val="100000"/>
              </a:lnSpc>
              <a:spcBef>
                <a:spcPts val="1485"/>
              </a:spcBef>
            </a:pPr>
            <a:r>
              <a:rPr sz="2000" spc="-5" dirty="0">
                <a:latin typeface="Calibri"/>
                <a:cs typeface="Calibri"/>
              </a:rPr>
              <a:t>Sta</a:t>
            </a:r>
            <a:r>
              <a:rPr sz="2000" spc="-15" dirty="0">
                <a:latin typeface="Calibri"/>
                <a:cs typeface="Calibri"/>
              </a:rPr>
              <a:t>t</a:t>
            </a:r>
            <a:r>
              <a:rPr sz="2000" spc="-10" dirty="0">
                <a:latin typeface="Calibri"/>
                <a:cs typeface="Calibri"/>
              </a:rPr>
              <a:t>e</a:t>
            </a:r>
            <a:r>
              <a:rPr sz="2000" spc="-65" dirty="0">
                <a:latin typeface="Calibri"/>
                <a:cs typeface="Calibri"/>
              </a:rPr>
              <a:t> </a:t>
            </a:r>
            <a:r>
              <a:rPr sz="2000" dirty="0">
                <a:latin typeface="Calibri"/>
                <a:cs typeface="Calibri"/>
              </a:rPr>
              <a:t>Un</a:t>
            </a:r>
            <a:r>
              <a:rPr sz="2000" spc="-20" dirty="0">
                <a:latin typeface="Calibri"/>
                <a:cs typeface="Calibri"/>
              </a:rPr>
              <a:t>iv</a:t>
            </a:r>
            <a:r>
              <a:rPr sz="2000" spc="-10" dirty="0">
                <a:latin typeface="Calibri"/>
                <a:cs typeface="Calibri"/>
              </a:rPr>
              <a:t>e</a:t>
            </a:r>
            <a:r>
              <a:rPr sz="2000" spc="-25" dirty="0">
                <a:latin typeface="Calibri"/>
                <a:cs typeface="Calibri"/>
              </a:rPr>
              <a:t>r</a:t>
            </a:r>
            <a:r>
              <a:rPr sz="2000" spc="-5" dirty="0">
                <a:latin typeface="Calibri"/>
                <a:cs typeface="Calibri"/>
              </a:rPr>
              <a:t>sit</a:t>
            </a:r>
            <a:r>
              <a:rPr sz="2000" dirty="0">
                <a:latin typeface="Calibri"/>
                <a:cs typeface="Calibri"/>
              </a:rPr>
              <a:t>y</a:t>
            </a:r>
            <a:r>
              <a:rPr sz="2000" spc="-75" dirty="0">
                <a:latin typeface="Calibri"/>
                <a:cs typeface="Calibri"/>
              </a:rPr>
              <a:t> </a:t>
            </a:r>
            <a:r>
              <a:rPr sz="2000" spc="-5" dirty="0">
                <a:latin typeface="Calibri"/>
                <a:cs typeface="Calibri"/>
              </a:rPr>
              <a:t>o</a:t>
            </a:r>
            <a:r>
              <a:rPr sz="2000" dirty="0">
                <a:latin typeface="Calibri"/>
                <a:cs typeface="Calibri"/>
              </a:rPr>
              <a:t>f</a:t>
            </a:r>
            <a:r>
              <a:rPr sz="2000" spc="-70" dirty="0">
                <a:latin typeface="Calibri"/>
                <a:cs typeface="Calibri"/>
              </a:rPr>
              <a:t> </a:t>
            </a:r>
            <a:r>
              <a:rPr sz="2000" dirty="0">
                <a:latin typeface="Calibri"/>
                <a:cs typeface="Calibri"/>
              </a:rPr>
              <a:t>M</a:t>
            </a:r>
            <a:r>
              <a:rPr sz="2000" spc="-10" dirty="0">
                <a:latin typeface="Calibri"/>
                <a:cs typeface="Calibri"/>
              </a:rPr>
              <a:t>i</a:t>
            </a:r>
            <a:r>
              <a:rPr sz="2000" spc="-20" dirty="0">
                <a:latin typeface="Calibri"/>
                <a:cs typeface="Calibri"/>
              </a:rPr>
              <a:t>c</a:t>
            </a:r>
            <a:r>
              <a:rPr sz="2000" spc="-5" dirty="0">
                <a:latin typeface="Calibri"/>
                <a:cs typeface="Calibri"/>
              </a:rPr>
              <a:t>h</a:t>
            </a:r>
            <a:r>
              <a:rPr sz="2000" spc="-15" dirty="0">
                <a:latin typeface="Calibri"/>
                <a:cs typeface="Calibri"/>
              </a:rPr>
              <a:t>i</a:t>
            </a:r>
            <a:r>
              <a:rPr sz="2000" spc="-10" dirty="0">
                <a:latin typeface="Calibri"/>
                <a:cs typeface="Calibri"/>
              </a:rPr>
              <a:t>g</a:t>
            </a:r>
            <a:r>
              <a:rPr sz="2000" spc="-20" dirty="0">
                <a:latin typeface="Calibri"/>
                <a:cs typeface="Calibri"/>
              </a:rPr>
              <a:t>a</a:t>
            </a:r>
            <a:r>
              <a:rPr sz="2000" spc="-5" dirty="0">
                <a:latin typeface="Calibri"/>
                <a:cs typeface="Calibri"/>
              </a:rPr>
              <a:t>n</a:t>
            </a:r>
            <a:r>
              <a:rPr sz="2000" dirty="0">
                <a:latin typeface="Calibri"/>
                <a:cs typeface="Calibri"/>
              </a:rPr>
              <a:t>.</a:t>
            </a:r>
            <a:r>
              <a:rPr sz="2000" spc="-40" dirty="0">
                <a:latin typeface="Calibri"/>
                <a:cs typeface="Calibri"/>
              </a:rPr>
              <a:t> </a:t>
            </a:r>
            <a:r>
              <a:rPr sz="2000" spc="-5" dirty="0">
                <a:latin typeface="Calibri"/>
                <a:cs typeface="Calibri"/>
              </a:rPr>
              <a:t>(</a:t>
            </a:r>
            <a:r>
              <a:rPr sz="2000" spc="-10" dirty="0">
                <a:latin typeface="Calibri"/>
                <a:cs typeface="Calibri"/>
              </a:rPr>
              <a:t>200</a:t>
            </a:r>
            <a:r>
              <a:rPr sz="2000" spc="-15" dirty="0">
                <a:latin typeface="Calibri"/>
                <a:cs typeface="Calibri"/>
              </a:rPr>
              <a:t>1</a:t>
            </a:r>
            <a:r>
              <a:rPr sz="2000" dirty="0">
                <a:latin typeface="Calibri"/>
                <a:cs typeface="Calibri"/>
              </a:rPr>
              <a:t>-</a:t>
            </a:r>
            <a:r>
              <a:rPr sz="2000" spc="-10" dirty="0">
                <a:latin typeface="Calibri"/>
                <a:cs typeface="Calibri"/>
              </a:rPr>
              <a:t>2010</a:t>
            </a:r>
            <a:r>
              <a:rPr sz="2000" spc="-20" dirty="0">
                <a:latin typeface="Calibri"/>
                <a:cs typeface="Calibri"/>
              </a:rPr>
              <a:t>)</a:t>
            </a:r>
            <a:r>
              <a:rPr sz="2000" dirty="0">
                <a:latin typeface="Calibri"/>
                <a:cs typeface="Calibri"/>
              </a:rPr>
              <a:t>.</a:t>
            </a:r>
            <a:r>
              <a:rPr sz="2000" spc="-35" dirty="0">
                <a:latin typeface="Calibri"/>
                <a:cs typeface="Calibri"/>
              </a:rPr>
              <a:t> </a:t>
            </a:r>
            <a:r>
              <a:rPr sz="2000" spc="-15" dirty="0">
                <a:latin typeface="Calibri"/>
                <a:cs typeface="Calibri"/>
              </a:rPr>
              <a:t>Mar</a:t>
            </a:r>
            <a:r>
              <a:rPr sz="2000" spc="-10" dirty="0">
                <a:latin typeface="Calibri"/>
                <a:cs typeface="Calibri"/>
              </a:rPr>
              <a:t>k</a:t>
            </a:r>
            <a:r>
              <a:rPr sz="2000" spc="-20" dirty="0">
                <a:latin typeface="Calibri"/>
                <a:cs typeface="Calibri"/>
              </a:rPr>
              <a:t>e</a:t>
            </a:r>
            <a:r>
              <a:rPr sz="2000" spc="-10" dirty="0">
                <a:latin typeface="Calibri"/>
                <a:cs typeface="Calibri"/>
              </a:rPr>
              <a:t>t</a:t>
            </a:r>
            <a:r>
              <a:rPr sz="2000" spc="-65" dirty="0">
                <a:latin typeface="Calibri"/>
                <a:cs typeface="Calibri"/>
              </a:rPr>
              <a:t> </a:t>
            </a:r>
            <a:r>
              <a:rPr sz="2000" spc="-5" dirty="0">
                <a:latin typeface="Calibri"/>
                <a:cs typeface="Calibri"/>
              </a:rPr>
              <a:t>po</a:t>
            </a:r>
            <a:r>
              <a:rPr sz="2000" spc="-15" dirty="0">
                <a:latin typeface="Calibri"/>
                <a:cs typeface="Calibri"/>
              </a:rPr>
              <a:t>t</a:t>
            </a:r>
            <a:r>
              <a:rPr sz="2000" spc="-10" dirty="0">
                <a:latin typeface="Calibri"/>
                <a:cs typeface="Calibri"/>
              </a:rPr>
              <a:t>en</a:t>
            </a:r>
            <a:r>
              <a:rPr sz="2000" dirty="0">
                <a:latin typeface="Calibri"/>
                <a:cs typeface="Calibri"/>
              </a:rPr>
              <a:t>t</a:t>
            </a:r>
            <a:r>
              <a:rPr sz="2000" spc="-25" dirty="0">
                <a:latin typeface="Calibri"/>
                <a:cs typeface="Calibri"/>
              </a:rPr>
              <a:t>i</a:t>
            </a:r>
            <a:r>
              <a:rPr sz="2000" dirty="0">
                <a:latin typeface="Calibri"/>
                <a:cs typeface="Calibri"/>
              </a:rPr>
              <a:t>al</a:t>
            </a:r>
            <a:r>
              <a:rPr sz="2000" spc="-50" dirty="0">
                <a:latin typeface="Calibri"/>
                <a:cs typeface="Calibri"/>
              </a:rPr>
              <a:t> </a:t>
            </a:r>
            <a:r>
              <a:rPr sz="2000" spc="-20" dirty="0">
                <a:latin typeface="Calibri"/>
                <a:cs typeface="Calibri"/>
              </a:rPr>
              <a:t>i</a:t>
            </a:r>
            <a:r>
              <a:rPr sz="2000" spc="-5" dirty="0">
                <a:latin typeface="Calibri"/>
                <a:cs typeface="Calibri"/>
              </a:rPr>
              <a:t>n</a:t>
            </a:r>
            <a:r>
              <a:rPr sz="2000" spc="-10" dirty="0">
                <a:latin typeface="Calibri"/>
                <a:cs typeface="Calibri"/>
              </a:rPr>
              <a:t>d</a:t>
            </a:r>
            <a:r>
              <a:rPr sz="2000" spc="-20" dirty="0">
                <a:latin typeface="Calibri"/>
                <a:cs typeface="Calibri"/>
              </a:rPr>
              <a:t>e</a:t>
            </a:r>
            <a:r>
              <a:rPr sz="2000" spc="-15" dirty="0">
                <a:latin typeface="Calibri"/>
                <a:cs typeface="Calibri"/>
              </a:rPr>
              <a:t>x</a:t>
            </a:r>
            <a:r>
              <a:rPr sz="2000" dirty="0">
                <a:latin typeface="Calibri"/>
                <a:cs typeface="Calibri"/>
              </a:rPr>
              <a:t>.</a:t>
            </a:r>
          </a:p>
          <a:p>
            <a:pPr>
              <a:lnSpc>
                <a:spcPct val="100000"/>
              </a:lnSpc>
              <a:spcBef>
                <a:spcPts val="1"/>
              </a:spcBef>
            </a:pPr>
            <a:endParaRPr sz="2000" dirty="0">
              <a:latin typeface="Times New Roman"/>
              <a:cs typeface="Times New Roman"/>
            </a:endParaRPr>
          </a:p>
          <a:p>
            <a:pPr marL="469900">
              <a:lnSpc>
                <a:spcPct val="100000"/>
              </a:lnSpc>
            </a:pPr>
            <a:r>
              <a:rPr sz="2000" spc="-10" dirty="0">
                <a:latin typeface="Calibri"/>
                <a:cs typeface="Calibri"/>
              </a:rPr>
              <a:t>Ret</a:t>
            </a:r>
            <a:r>
              <a:rPr sz="2000" spc="-20" dirty="0">
                <a:latin typeface="Calibri"/>
                <a:cs typeface="Calibri"/>
              </a:rPr>
              <a:t>ri</a:t>
            </a:r>
            <a:r>
              <a:rPr sz="2000" spc="-10" dirty="0">
                <a:latin typeface="Calibri"/>
                <a:cs typeface="Calibri"/>
              </a:rPr>
              <a:t>e</a:t>
            </a:r>
            <a:r>
              <a:rPr sz="2000" spc="-15" dirty="0">
                <a:latin typeface="Calibri"/>
                <a:cs typeface="Calibri"/>
              </a:rPr>
              <a:t>v</a:t>
            </a:r>
            <a:r>
              <a:rPr sz="2000" spc="-20" dirty="0">
                <a:latin typeface="Calibri"/>
                <a:cs typeface="Calibri"/>
              </a:rPr>
              <a:t>e</a:t>
            </a:r>
            <a:r>
              <a:rPr sz="2000" dirty="0">
                <a:latin typeface="Calibri"/>
                <a:cs typeface="Calibri"/>
              </a:rPr>
              <a:t>d</a:t>
            </a:r>
            <a:r>
              <a:rPr sz="2000" spc="-225" dirty="0">
                <a:latin typeface="Calibri"/>
                <a:cs typeface="Calibri"/>
              </a:rPr>
              <a:t> </a:t>
            </a:r>
            <a:r>
              <a:rPr sz="2000" spc="-15" dirty="0">
                <a:latin typeface="Calibri"/>
                <a:cs typeface="Calibri"/>
              </a:rPr>
              <a:t>from</a:t>
            </a:r>
            <a:r>
              <a:rPr sz="2000" spc="-240" dirty="0">
                <a:latin typeface="Calibri"/>
                <a:cs typeface="Calibri"/>
              </a:rPr>
              <a:t> </a:t>
            </a:r>
            <a:r>
              <a:rPr sz="2000" spc="-10" dirty="0">
                <a:latin typeface="Calibri"/>
                <a:cs typeface="Calibri"/>
              </a:rPr>
              <a:t>ht</a:t>
            </a:r>
            <a:r>
              <a:rPr sz="2000" spc="-20" dirty="0">
                <a:latin typeface="Calibri"/>
                <a:cs typeface="Calibri"/>
              </a:rPr>
              <a:t>t</a:t>
            </a:r>
            <a:r>
              <a:rPr sz="2000" spc="-5" dirty="0">
                <a:latin typeface="Calibri"/>
                <a:cs typeface="Calibri"/>
              </a:rPr>
              <a:t>p://</a:t>
            </a:r>
            <a:r>
              <a:rPr sz="2000" spc="5" dirty="0">
                <a:latin typeface="Calibri"/>
                <a:cs typeface="Calibri"/>
              </a:rPr>
              <a:t>g</a:t>
            </a:r>
            <a:r>
              <a:rPr sz="2000" spc="-5" dirty="0">
                <a:latin typeface="Calibri"/>
                <a:cs typeface="Calibri"/>
              </a:rPr>
              <a:t>lobaled</a:t>
            </a:r>
            <a:r>
              <a:rPr sz="2000" spc="10" dirty="0">
                <a:latin typeface="Calibri"/>
                <a:cs typeface="Calibri"/>
              </a:rPr>
              <a:t>g</a:t>
            </a:r>
            <a:r>
              <a:rPr sz="2000" spc="-20" dirty="0">
                <a:latin typeface="Calibri"/>
                <a:cs typeface="Calibri"/>
              </a:rPr>
              <a:t>e</a:t>
            </a:r>
            <a:r>
              <a:rPr sz="2000" spc="-5" dirty="0">
                <a:latin typeface="Calibri"/>
                <a:cs typeface="Calibri"/>
              </a:rPr>
              <a:t>.m</a:t>
            </a:r>
            <a:r>
              <a:rPr sz="2000" spc="5" dirty="0">
                <a:latin typeface="Calibri"/>
                <a:cs typeface="Calibri"/>
              </a:rPr>
              <a:t>s</a:t>
            </a:r>
            <a:r>
              <a:rPr sz="2000" spc="-5" dirty="0">
                <a:latin typeface="Calibri"/>
                <a:cs typeface="Calibri"/>
              </a:rPr>
              <a:t>u</a:t>
            </a:r>
            <a:r>
              <a:rPr sz="2000" dirty="0">
                <a:latin typeface="Calibri"/>
                <a:cs typeface="Calibri"/>
              </a:rPr>
              <a:t>.</a:t>
            </a:r>
            <a:r>
              <a:rPr sz="2000" spc="-10" dirty="0">
                <a:latin typeface="Calibri"/>
                <a:cs typeface="Calibri"/>
              </a:rPr>
              <a:t>e</a:t>
            </a:r>
            <a:r>
              <a:rPr sz="2000" spc="-20" dirty="0">
                <a:latin typeface="Calibri"/>
                <a:cs typeface="Calibri"/>
              </a:rPr>
              <a:t>d</a:t>
            </a:r>
            <a:r>
              <a:rPr sz="2000" spc="-15" dirty="0">
                <a:latin typeface="Calibri"/>
                <a:cs typeface="Calibri"/>
              </a:rPr>
              <a:t>u/re</a:t>
            </a:r>
            <a:r>
              <a:rPr sz="2000" spc="-5" dirty="0">
                <a:latin typeface="Calibri"/>
                <a:cs typeface="Calibri"/>
              </a:rPr>
              <a:t>sou</a:t>
            </a:r>
            <a:r>
              <a:rPr sz="2000" spc="-15" dirty="0">
                <a:latin typeface="Calibri"/>
                <a:cs typeface="Calibri"/>
              </a:rPr>
              <a:t>r</a:t>
            </a:r>
            <a:r>
              <a:rPr sz="2000" spc="-20" dirty="0">
                <a:latin typeface="Calibri"/>
                <a:cs typeface="Calibri"/>
              </a:rPr>
              <a:t>c</a:t>
            </a:r>
            <a:r>
              <a:rPr sz="2000" spc="-10" dirty="0">
                <a:latin typeface="Calibri"/>
                <a:cs typeface="Calibri"/>
              </a:rPr>
              <a:t>ede</a:t>
            </a:r>
            <a:r>
              <a:rPr sz="2000" spc="-5" dirty="0">
                <a:latin typeface="Calibri"/>
                <a:cs typeface="Calibri"/>
              </a:rPr>
              <a:t>s</a:t>
            </a:r>
            <a:r>
              <a:rPr sz="2000" dirty="0">
                <a:latin typeface="Calibri"/>
                <a:cs typeface="Calibri"/>
              </a:rPr>
              <a:t>k/mp</a:t>
            </a:r>
            <a:r>
              <a:rPr sz="2000" spc="15" dirty="0">
                <a:latin typeface="Calibri"/>
                <a:cs typeface="Calibri"/>
              </a:rPr>
              <a:t>i</a:t>
            </a:r>
            <a:r>
              <a:rPr sz="2000" u="heavy" dirty="0">
                <a:solidFill>
                  <a:srgbClr val="5F5F5F"/>
                </a:solidFill>
                <a:latin typeface="Calibri"/>
                <a:cs typeface="Calibri"/>
              </a:rPr>
              <a:t>/</a:t>
            </a:r>
            <a:endParaRPr sz="2000" dirty="0">
              <a:latin typeface="Calibri"/>
              <a:cs typeface="Calibri"/>
            </a:endParaRPr>
          </a:p>
        </p:txBody>
      </p:sp>
      <p:sp>
        <p:nvSpPr>
          <p:cNvPr id="4" name="Footer Placeholder 3"/>
          <p:cNvSpPr>
            <a:spLocks noGrp="1"/>
          </p:cNvSpPr>
          <p:nvPr>
            <p:ph type="ftr" sz="quarter" idx="5"/>
          </p:nvPr>
        </p:nvSpPr>
        <p:spPr>
          <a:xfrm>
            <a:off x="8458200" y="6477000"/>
            <a:ext cx="182879" cy="152400"/>
          </a:xfrm>
        </p:spPr>
        <p:txBody>
          <a:bodyPr/>
          <a:lstStyle/>
          <a:p>
            <a:pPr algn="r"/>
            <a:r>
              <a:rPr lang="en-US" sz="1200" dirty="0" smtClean="0"/>
              <a:t>7</a:t>
            </a:r>
            <a:endParaRPr lang="en-US" sz="1200" dirty="0"/>
          </a:p>
        </p:txBody>
      </p:sp>
    </p:spTree>
    <p:custDataLst>
      <p:tags r:id="rId1"/>
    </p:custDataLst>
    <p:extLst>
      <p:ext uri="{BB962C8B-B14F-4D97-AF65-F5344CB8AC3E}">
        <p14:creationId xmlns:p14="http://schemas.microsoft.com/office/powerpoint/2010/main" val="3697444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References Instructions and Example" title="Slide 8 Title textbox"/>
          <p:cNvSpPr>
            <a:spLocks noGrp="1"/>
          </p:cNvSpPr>
          <p:nvPr>
            <p:ph type="title"/>
          </p:nvPr>
        </p:nvSpPr>
        <p:spPr>
          <a:xfrm>
            <a:off x="762000" y="304800"/>
            <a:ext cx="7340600" cy="369332"/>
          </a:xfrm>
        </p:spPr>
        <p:txBody>
          <a:bodyPr/>
          <a:lstStyle/>
          <a:p>
            <a:pPr algn="ctr"/>
            <a:r>
              <a:rPr lang="en-US" sz="2400" dirty="0" smtClean="0"/>
              <a:t>References Instructions and Example</a:t>
            </a:r>
            <a:endParaRPr lang="en-US" sz="2400" dirty="0"/>
          </a:p>
        </p:txBody>
      </p:sp>
      <p:pic>
        <p:nvPicPr>
          <p:cNvPr id="3" name="Picture 2" descr="The references page should be a separate page at the end of your paper. Notice after the first line, all other lines are indented 5 spaces. Note: The first letter of a title (or the first letter of a title after a colon), of an article or book title is capitalized. This page shouold be double-spaced.&#10;          References&#10;Yang, W., Stephenson, C. J. &amp;      Horner, L. T. (2009, June 11).&#10;Global economic impact: Downsizing in a changing economy. Foreign Affairs, 302(2). Retrieved from http://www.fkdbfeognervn&#10;&#10;&#10;&#10;&#10;" title="Slide 8 Content textbox"/>
          <p:cNvPicPr>
            <a:picLocks noChangeAspect="1"/>
          </p:cNvPicPr>
          <p:nvPr/>
        </p:nvPicPr>
        <p:blipFill>
          <a:blip r:embed="rId3"/>
          <a:stretch>
            <a:fillRect/>
          </a:stretch>
        </p:blipFill>
        <p:spPr>
          <a:xfrm>
            <a:off x="1143000" y="990600"/>
            <a:ext cx="7315200" cy="5067300"/>
          </a:xfrm>
          <a:prstGeom prst="rect">
            <a:avLst/>
          </a:prstGeom>
        </p:spPr>
      </p:pic>
      <p:sp>
        <p:nvSpPr>
          <p:cNvPr id="5" name="Slide Number Placeholder 4"/>
          <p:cNvSpPr>
            <a:spLocks noGrp="1"/>
          </p:cNvSpPr>
          <p:nvPr>
            <p:ph type="sldNum" sz="quarter" idx="7"/>
          </p:nvPr>
        </p:nvSpPr>
        <p:spPr/>
        <p:txBody>
          <a:bodyPr/>
          <a:lstStyle/>
          <a:p>
            <a:pPr marL="96520">
              <a:lnSpc>
                <a:spcPct val="100000"/>
              </a:lnSpc>
            </a:pPr>
            <a:fld id="{81D60167-4931-47E6-BA6A-407CBD079E47}" type="slidenum">
              <a:rPr lang="en-US" smtClean="0"/>
              <a:t>8</a:t>
            </a:fld>
            <a:endParaRPr lang="en-US" dirty="0"/>
          </a:p>
        </p:txBody>
      </p:sp>
    </p:spTree>
    <p:custDataLst>
      <p:tags r:id="rId1"/>
    </p:custDataLst>
    <p:extLst>
      <p:ext uri="{BB962C8B-B14F-4D97-AF65-F5344CB8AC3E}">
        <p14:creationId xmlns:p14="http://schemas.microsoft.com/office/powerpoint/2010/main" val="831320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References Examples Continued" title="Slide 9 Title textbox"/>
          <p:cNvSpPr>
            <a:spLocks noGrp="1"/>
          </p:cNvSpPr>
          <p:nvPr>
            <p:ph type="title"/>
          </p:nvPr>
        </p:nvSpPr>
        <p:spPr>
          <a:xfrm>
            <a:off x="914400" y="609600"/>
            <a:ext cx="7340600" cy="369332"/>
          </a:xfrm>
        </p:spPr>
        <p:txBody>
          <a:bodyPr/>
          <a:lstStyle/>
          <a:p>
            <a:pPr algn="ctr"/>
            <a:r>
              <a:rPr lang="en-US" sz="2400" dirty="0" smtClean="0">
                <a:latin typeface="Times New Roman" panose="02020603050405020304" pitchFamily="18" charset="0"/>
                <a:cs typeface="Times New Roman" panose="02020603050405020304" pitchFamily="18" charset="0"/>
              </a:rPr>
              <a:t>References Examples Continued</a:t>
            </a:r>
            <a:endParaRPr lang="en-US" sz="2400" dirty="0">
              <a:latin typeface="Times New Roman" panose="02020603050405020304" pitchFamily="18" charset="0"/>
              <a:cs typeface="Times New Roman" panose="02020603050405020304" pitchFamily="18" charset="0"/>
            </a:endParaRPr>
          </a:p>
        </p:txBody>
      </p:sp>
      <p:sp>
        <p:nvSpPr>
          <p:cNvPr id="3" name="object 3" descr="Cleister, H. L., &amp; Fetter, C. M. (2011). Synopsis revisited (4th ed.). Journal of Examples to Students, 23(4), &#10;130–142. Retrieved from http://www.48305yu3o5h&#10;[Notice that the name of the journal and volume # &#10;above are italicized, but the issue (i.e., 4) is not.]&#10;- See more references examples by scrolling down to     the next page.&#10;" title="Slide 9 References"/>
          <p:cNvSpPr txBox="1"/>
          <p:nvPr/>
        </p:nvSpPr>
        <p:spPr>
          <a:xfrm>
            <a:off x="1066800" y="1447800"/>
            <a:ext cx="7391400" cy="4514056"/>
          </a:xfrm>
          <a:prstGeom prst="rect">
            <a:avLst/>
          </a:prstGeom>
        </p:spPr>
        <p:txBody>
          <a:bodyPr vert="horz" wrap="square" lIns="0" tIns="0" rIns="0" bIns="0" rtlCol="0">
            <a:spAutoFit/>
          </a:bodyPr>
          <a:lstStyle/>
          <a:p>
            <a:pPr marL="12700" algn="ctr">
              <a:lnSpc>
                <a:spcPct val="100000"/>
              </a:lnSpc>
            </a:pPr>
            <a:r>
              <a:rPr lang="en-US" sz="2400" dirty="0" smtClean="0">
                <a:latin typeface="Times New Roman" panose="02020603050405020304" pitchFamily="18" charset="0"/>
                <a:cs typeface="Times New Roman" panose="02020603050405020304" pitchFamily="18" charset="0"/>
              </a:rPr>
              <a:t>References</a:t>
            </a:r>
            <a:endParaRPr lang="en-US" sz="2400" spc="-5" dirty="0" smtClean="0">
              <a:latin typeface="Times New Roman" panose="02020603050405020304" pitchFamily="18" charset="0"/>
              <a:cs typeface="Times New Roman" panose="02020603050405020304" pitchFamily="18" charset="0"/>
            </a:endParaRPr>
          </a:p>
          <a:p>
            <a:pPr marL="12700">
              <a:lnSpc>
                <a:spcPct val="100000"/>
              </a:lnSpc>
            </a:pPr>
            <a:endParaRPr lang="en-US" sz="2400" spc="-5" dirty="0" smtClean="0">
              <a:latin typeface="Times New Roman" panose="02020603050405020304" pitchFamily="18" charset="0"/>
              <a:cs typeface="Times New Roman" panose="02020603050405020304" pitchFamily="18" charset="0"/>
            </a:endParaRPr>
          </a:p>
          <a:p>
            <a:pPr marL="12700">
              <a:lnSpc>
                <a:spcPct val="100000"/>
              </a:lnSpc>
            </a:pPr>
            <a:r>
              <a:rPr sz="2400" spc="-5" dirty="0" err="1" smtClean="0">
                <a:latin typeface="Times New Roman" panose="02020603050405020304" pitchFamily="18" charset="0"/>
                <a:cs typeface="Times New Roman" panose="02020603050405020304" pitchFamily="18" charset="0"/>
              </a:rPr>
              <a:t>Cl</a:t>
            </a:r>
            <a:r>
              <a:rPr sz="2400" spc="-10" dirty="0" err="1" smtClean="0">
                <a:latin typeface="Times New Roman" panose="02020603050405020304" pitchFamily="18" charset="0"/>
                <a:cs typeface="Times New Roman" panose="02020603050405020304" pitchFamily="18" charset="0"/>
              </a:rPr>
              <a:t>e</a:t>
            </a:r>
            <a:r>
              <a:rPr sz="2400" spc="-5" dirty="0" err="1" smtClean="0">
                <a:latin typeface="Times New Roman" panose="02020603050405020304" pitchFamily="18" charset="0"/>
                <a:cs typeface="Times New Roman" panose="02020603050405020304" pitchFamily="18" charset="0"/>
              </a:rPr>
              <a:t>i</a:t>
            </a:r>
            <a:r>
              <a:rPr sz="2400" dirty="0" err="1" smtClean="0">
                <a:latin typeface="Times New Roman" panose="02020603050405020304" pitchFamily="18" charset="0"/>
                <a:cs typeface="Times New Roman" panose="02020603050405020304" pitchFamily="18" charset="0"/>
              </a:rPr>
              <a:t>st</a:t>
            </a:r>
            <a:r>
              <a:rPr sz="2400" spc="-5" dirty="0" err="1" smtClean="0">
                <a:latin typeface="Times New Roman" panose="02020603050405020304" pitchFamily="18" charset="0"/>
                <a:cs typeface="Times New Roman" panose="02020603050405020304" pitchFamily="18" charset="0"/>
              </a:rPr>
              <a:t>e</a:t>
            </a:r>
            <a:r>
              <a:rPr sz="2400" spc="-110" dirty="0" err="1" smtClean="0">
                <a:latin typeface="Times New Roman" panose="02020603050405020304" pitchFamily="18" charset="0"/>
                <a:cs typeface="Times New Roman" panose="02020603050405020304" pitchFamily="18" charset="0"/>
              </a:rPr>
              <a:t>r</a:t>
            </a:r>
            <a:r>
              <a:rPr sz="2400" dirty="0">
                <a:latin typeface="Times New Roman" panose="02020603050405020304" pitchFamily="18" charset="0"/>
                <a:cs typeface="Times New Roman" panose="02020603050405020304" pitchFamily="18" charset="0"/>
              </a:rPr>
              <a:t>,</a:t>
            </a:r>
            <a:r>
              <a:rPr sz="2400" spc="-3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H</a:t>
            </a:r>
            <a:r>
              <a:rPr sz="2400" dirty="0">
                <a:latin typeface="Times New Roman" panose="02020603050405020304" pitchFamily="18" charset="0"/>
                <a:cs typeface="Times New Roman" panose="02020603050405020304" pitchFamily="18" charset="0"/>
              </a:rPr>
              <a:t>.</a:t>
            </a:r>
            <a:r>
              <a:rPr sz="2400" spc="-5" dirty="0">
                <a:latin typeface="Times New Roman" panose="02020603050405020304" pitchFamily="18" charset="0"/>
                <a:cs typeface="Times New Roman" panose="02020603050405020304" pitchFamily="18" charset="0"/>
              </a:rPr>
              <a:t> L</a:t>
            </a:r>
            <a:r>
              <a:rPr sz="2400" spc="-10" dirty="0">
                <a:latin typeface="Times New Roman" panose="02020603050405020304" pitchFamily="18" charset="0"/>
                <a:cs typeface="Times New Roman" panose="02020603050405020304" pitchFamily="18" charset="0"/>
              </a:rPr>
              <a:t>.</a:t>
            </a:r>
            <a:r>
              <a:rPr sz="2400" dirty="0">
                <a:latin typeface="Times New Roman" panose="02020603050405020304" pitchFamily="18" charset="0"/>
                <a:cs typeface="Times New Roman" panose="02020603050405020304" pitchFamily="18" charset="0"/>
              </a:rPr>
              <a:t>,</a:t>
            </a:r>
            <a:r>
              <a:rPr sz="2400" spc="-2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&amp;</a:t>
            </a:r>
            <a:r>
              <a:rPr sz="2400" spc="-1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F</a:t>
            </a:r>
            <a:r>
              <a:rPr sz="2400" spc="-5" dirty="0">
                <a:latin typeface="Times New Roman" panose="02020603050405020304" pitchFamily="18" charset="0"/>
                <a:cs typeface="Times New Roman" panose="02020603050405020304" pitchFamily="18" charset="0"/>
              </a:rPr>
              <a:t>e</a:t>
            </a:r>
            <a:r>
              <a:rPr sz="2400" spc="-10" dirty="0">
                <a:latin typeface="Times New Roman" panose="02020603050405020304" pitchFamily="18" charset="0"/>
                <a:cs typeface="Times New Roman" panose="02020603050405020304" pitchFamily="18" charset="0"/>
              </a:rPr>
              <a:t>t</a:t>
            </a:r>
            <a:r>
              <a:rPr sz="2400" dirty="0">
                <a:latin typeface="Times New Roman" panose="02020603050405020304" pitchFamily="18" charset="0"/>
                <a:cs typeface="Times New Roman" panose="02020603050405020304" pitchFamily="18" charset="0"/>
              </a:rPr>
              <a:t>t</a:t>
            </a:r>
            <a:r>
              <a:rPr sz="2400" spc="-5" dirty="0">
                <a:latin typeface="Times New Roman" panose="02020603050405020304" pitchFamily="18" charset="0"/>
                <a:cs typeface="Times New Roman" panose="02020603050405020304" pitchFamily="18" charset="0"/>
              </a:rPr>
              <a:t>e</a:t>
            </a:r>
            <a:r>
              <a:rPr sz="2400" spc="-110" dirty="0">
                <a:latin typeface="Times New Roman" panose="02020603050405020304" pitchFamily="18" charset="0"/>
                <a:cs typeface="Times New Roman" panose="02020603050405020304" pitchFamily="18" charset="0"/>
              </a:rPr>
              <a:t>r</a:t>
            </a:r>
            <a:r>
              <a:rPr sz="2400" dirty="0">
                <a:latin typeface="Times New Roman" panose="02020603050405020304" pitchFamily="18" charset="0"/>
                <a:cs typeface="Times New Roman" panose="02020603050405020304" pitchFamily="18" charset="0"/>
              </a:rPr>
              <a:t>,</a:t>
            </a:r>
            <a:r>
              <a:rPr sz="2400" spc="-3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C</a:t>
            </a:r>
            <a:r>
              <a:rPr sz="2400" dirty="0">
                <a:latin typeface="Times New Roman" panose="02020603050405020304" pitchFamily="18" charset="0"/>
                <a:cs typeface="Times New Roman" panose="02020603050405020304" pitchFamily="18" charset="0"/>
              </a:rPr>
              <a:t>.</a:t>
            </a:r>
            <a:r>
              <a:rPr sz="2400" spc="-3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M.</a:t>
            </a:r>
            <a:r>
              <a:rPr sz="2400" spc="-2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(2</a:t>
            </a:r>
            <a:r>
              <a:rPr sz="2400" spc="-10" dirty="0">
                <a:latin typeface="Times New Roman" panose="02020603050405020304" pitchFamily="18" charset="0"/>
                <a:cs typeface="Times New Roman" panose="02020603050405020304" pitchFamily="18" charset="0"/>
              </a:rPr>
              <a:t>0</a:t>
            </a:r>
            <a:r>
              <a:rPr sz="2400" spc="-140" dirty="0">
                <a:latin typeface="Times New Roman" panose="02020603050405020304" pitchFamily="18" charset="0"/>
                <a:cs typeface="Times New Roman" panose="02020603050405020304" pitchFamily="18" charset="0"/>
              </a:rPr>
              <a:t>1</a:t>
            </a:r>
            <a:r>
              <a:rPr sz="2400" dirty="0">
                <a:latin typeface="Times New Roman" panose="02020603050405020304" pitchFamily="18" charset="0"/>
                <a:cs typeface="Times New Roman" panose="02020603050405020304" pitchFamily="18" charset="0"/>
              </a:rPr>
              <a:t>1).</a:t>
            </a:r>
            <a:r>
              <a:rPr sz="2400" spc="-6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S</a:t>
            </a:r>
            <a:r>
              <a:rPr sz="2400" spc="-40" dirty="0">
                <a:latin typeface="Times New Roman" panose="02020603050405020304" pitchFamily="18" charset="0"/>
                <a:cs typeface="Times New Roman" panose="02020603050405020304" pitchFamily="18" charset="0"/>
              </a:rPr>
              <a:t>y</a:t>
            </a:r>
            <a:r>
              <a:rPr sz="2400" spc="5" dirty="0">
                <a:latin typeface="Times New Roman" panose="02020603050405020304" pitchFamily="18" charset="0"/>
                <a:cs typeface="Times New Roman" panose="02020603050405020304" pitchFamily="18" charset="0"/>
              </a:rPr>
              <a:t>n</a:t>
            </a:r>
            <a:r>
              <a:rPr sz="2400" dirty="0">
                <a:latin typeface="Times New Roman" panose="02020603050405020304" pitchFamily="18" charset="0"/>
                <a:cs typeface="Times New Roman" panose="02020603050405020304" pitchFamily="18" charset="0"/>
              </a:rPr>
              <a:t>o</a:t>
            </a:r>
            <a:r>
              <a:rPr sz="2400" spc="-10" dirty="0">
                <a:latin typeface="Times New Roman" panose="02020603050405020304" pitchFamily="18" charset="0"/>
                <a:cs typeface="Times New Roman" panose="02020603050405020304" pitchFamily="18" charset="0"/>
              </a:rPr>
              <a:t>p</a:t>
            </a:r>
            <a:r>
              <a:rPr sz="2400" spc="10" dirty="0">
                <a:latin typeface="Times New Roman" panose="02020603050405020304" pitchFamily="18" charset="0"/>
                <a:cs typeface="Times New Roman" panose="02020603050405020304" pitchFamily="18" charset="0"/>
              </a:rPr>
              <a:t>s</a:t>
            </a:r>
            <a:r>
              <a:rPr sz="2400" spc="-5" dirty="0">
                <a:latin typeface="Times New Roman" panose="02020603050405020304" pitchFamily="18" charset="0"/>
                <a:cs typeface="Times New Roman" panose="02020603050405020304" pitchFamily="18" charset="0"/>
              </a:rPr>
              <a:t>i</a:t>
            </a:r>
            <a:r>
              <a:rPr sz="2400" dirty="0">
                <a:latin typeface="Times New Roman" panose="02020603050405020304" pitchFamily="18" charset="0"/>
                <a:cs typeface="Times New Roman" panose="02020603050405020304" pitchFamily="18" charset="0"/>
              </a:rPr>
              <a:t>s</a:t>
            </a:r>
            <a:r>
              <a:rPr sz="2400" spc="-1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r</a:t>
            </a:r>
            <a:r>
              <a:rPr sz="2400" spc="-5" dirty="0">
                <a:latin typeface="Times New Roman" panose="02020603050405020304" pitchFamily="18" charset="0"/>
                <a:cs typeface="Times New Roman" panose="02020603050405020304" pitchFamily="18" charset="0"/>
              </a:rPr>
              <a:t>e</a:t>
            </a:r>
            <a:r>
              <a:rPr sz="2400" spc="-15" dirty="0">
                <a:latin typeface="Times New Roman" panose="02020603050405020304" pitchFamily="18" charset="0"/>
                <a:cs typeface="Times New Roman" panose="02020603050405020304" pitchFamily="18" charset="0"/>
              </a:rPr>
              <a:t>v</a:t>
            </a:r>
            <a:r>
              <a:rPr sz="2400" spc="-5" dirty="0">
                <a:latin typeface="Times New Roman" panose="02020603050405020304" pitchFamily="18" charset="0"/>
                <a:cs typeface="Times New Roman" panose="02020603050405020304" pitchFamily="18" charset="0"/>
              </a:rPr>
              <a:t>i</a:t>
            </a:r>
            <a:r>
              <a:rPr sz="2400" dirty="0">
                <a:latin typeface="Times New Roman" panose="02020603050405020304" pitchFamily="18" charset="0"/>
                <a:cs typeface="Times New Roman" panose="02020603050405020304" pitchFamily="18" charset="0"/>
              </a:rPr>
              <a:t>s</a:t>
            </a:r>
            <a:r>
              <a:rPr sz="2400" spc="-5" dirty="0">
                <a:latin typeface="Times New Roman" panose="02020603050405020304" pitchFamily="18" charset="0"/>
                <a:cs typeface="Times New Roman" panose="02020603050405020304" pitchFamily="18" charset="0"/>
              </a:rPr>
              <a:t>i</a:t>
            </a:r>
            <a:r>
              <a:rPr sz="2400" dirty="0">
                <a:latin typeface="Times New Roman" panose="02020603050405020304" pitchFamily="18" charset="0"/>
                <a:cs typeface="Times New Roman" panose="02020603050405020304" pitchFamily="18" charset="0"/>
              </a:rPr>
              <a:t>t</a:t>
            </a:r>
            <a:r>
              <a:rPr sz="2400" spc="-5" dirty="0">
                <a:latin typeface="Times New Roman" panose="02020603050405020304" pitchFamily="18" charset="0"/>
                <a:cs typeface="Times New Roman" panose="02020603050405020304" pitchFamily="18" charset="0"/>
              </a:rPr>
              <a:t>e</a:t>
            </a:r>
            <a:r>
              <a:rPr sz="2400" dirty="0">
                <a:latin typeface="Times New Roman" panose="02020603050405020304" pitchFamily="18" charset="0"/>
                <a:cs typeface="Times New Roman" panose="02020603050405020304" pitchFamily="18" charset="0"/>
              </a:rPr>
              <a:t>d</a:t>
            </a:r>
            <a:r>
              <a:rPr sz="2400" spc="-15" dirty="0">
                <a:latin typeface="Times New Roman" panose="02020603050405020304" pitchFamily="18" charset="0"/>
                <a:cs typeface="Times New Roman" panose="02020603050405020304" pitchFamily="18" charset="0"/>
              </a:rPr>
              <a:t> </a:t>
            </a:r>
            <a:endParaRPr lang="en-US" sz="2400" spc="-15" dirty="0" smtClean="0">
              <a:latin typeface="Times New Roman" panose="02020603050405020304" pitchFamily="18" charset="0"/>
              <a:cs typeface="Times New Roman" panose="02020603050405020304" pitchFamily="18" charset="0"/>
            </a:endParaRPr>
          </a:p>
          <a:p>
            <a:pPr marL="12700">
              <a:lnSpc>
                <a:spcPct val="100000"/>
              </a:lnSpc>
            </a:pPr>
            <a:endParaRPr lang="en-US" sz="2400" spc="-15" dirty="0">
              <a:latin typeface="Times New Roman" panose="02020603050405020304" pitchFamily="18" charset="0"/>
              <a:cs typeface="Times New Roman" panose="02020603050405020304" pitchFamily="18" charset="0"/>
            </a:endParaRPr>
          </a:p>
          <a:p>
            <a:pPr marL="12700">
              <a:lnSpc>
                <a:spcPct val="100000"/>
              </a:lnSpc>
            </a:pPr>
            <a:r>
              <a:rPr lang="en-US" sz="2400" dirty="0" smtClean="0">
                <a:latin typeface="Times New Roman" panose="02020603050405020304" pitchFamily="18" charset="0"/>
                <a:cs typeface="Times New Roman" panose="02020603050405020304" pitchFamily="18" charset="0"/>
              </a:rPr>
              <a:t>     </a:t>
            </a:r>
            <a:r>
              <a:rPr sz="2400" dirty="0" smtClean="0">
                <a:latin typeface="Times New Roman" panose="02020603050405020304" pitchFamily="18" charset="0"/>
                <a:cs typeface="Times New Roman" panose="02020603050405020304" pitchFamily="18" charset="0"/>
              </a:rPr>
              <a:t>(</a:t>
            </a:r>
            <a:r>
              <a:rPr sz="2400" spc="-5" dirty="0">
                <a:latin typeface="Times New Roman" panose="02020603050405020304" pitchFamily="18" charset="0"/>
                <a:cs typeface="Times New Roman" panose="02020603050405020304" pitchFamily="18" charset="0"/>
              </a:rPr>
              <a:t>4</a:t>
            </a:r>
            <a:r>
              <a:rPr sz="2400" spc="-10" dirty="0">
                <a:latin typeface="Times New Roman" panose="02020603050405020304" pitchFamily="18" charset="0"/>
                <a:cs typeface="Times New Roman" panose="02020603050405020304" pitchFamily="18" charset="0"/>
              </a:rPr>
              <a:t>t</a:t>
            </a:r>
            <a:r>
              <a:rPr sz="2400" dirty="0">
                <a:latin typeface="Times New Roman" panose="02020603050405020304" pitchFamily="18" charset="0"/>
                <a:cs typeface="Times New Roman" panose="02020603050405020304" pitchFamily="18" charset="0"/>
              </a:rPr>
              <a:t>h</a:t>
            </a:r>
            <a:r>
              <a:rPr sz="2400" spc="-3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ed</a:t>
            </a:r>
            <a:r>
              <a:rPr sz="2400" spc="-10" dirty="0" smtClean="0">
                <a:latin typeface="Times New Roman" panose="02020603050405020304" pitchFamily="18" charset="0"/>
                <a:cs typeface="Times New Roman" panose="02020603050405020304" pitchFamily="18" charset="0"/>
              </a:rPr>
              <a:t>.</a:t>
            </a:r>
            <a:r>
              <a:rPr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sz="2400" i="1" dirty="0" smtClean="0">
                <a:latin typeface="Times New Roman" panose="02020603050405020304" pitchFamily="18" charset="0"/>
                <a:cs typeface="Times New Roman" panose="02020603050405020304" pitchFamily="18" charset="0"/>
              </a:rPr>
              <a:t>Jo</a:t>
            </a:r>
            <a:r>
              <a:rPr sz="2400" i="1" spc="-10" dirty="0" smtClean="0">
                <a:latin typeface="Times New Roman" panose="02020603050405020304" pitchFamily="18" charset="0"/>
                <a:cs typeface="Times New Roman" panose="02020603050405020304" pitchFamily="18" charset="0"/>
              </a:rPr>
              <a:t>u</a:t>
            </a:r>
            <a:r>
              <a:rPr sz="2400" i="1" dirty="0" smtClean="0">
                <a:latin typeface="Times New Roman" panose="02020603050405020304" pitchFamily="18" charset="0"/>
                <a:cs typeface="Times New Roman" panose="02020603050405020304" pitchFamily="18" charset="0"/>
              </a:rPr>
              <a:t>r</a:t>
            </a:r>
            <a:r>
              <a:rPr sz="2400" i="1" spc="5" dirty="0" smtClean="0">
                <a:latin typeface="Times New Roman" panose="02020603050405020304" pitchFamily="18" charset="0"/>
                <a:cs typeface="Times New Roman" panose="02020603050405020304" pitchFamily="18" charset="0"/>
              </a:rPr>
              <a:t>n</a:t>
            </a:r>
            <a:r>
              <a:rPr sz="2400" i="1" dirty="0" smtClean="0">
                <a:latin typeface="Times New Roman" panose="02020603050405020304" pitchFamily="18" charset="0"/>
                <a:cs typeface="Times New Roman" panose="02020603050405020304" pitchFamily="18" charset="0"/>
              </a:rPr>
              <a:t>al</a:t>
            </a:r>
            <a:r>
              <a:rPr sz="2400" i="1" spc="-30" dirty="0" smtClean="0">
                <a:latin typeface="Times New Roman" panose="02020603050405020304" pitchFamily="18" charset="0"/>
                <a:cs typeface="Times New Roman" panose="02020603050405020304" pitchFamily="18" charset="0"/>
              </a:rPr>
              <a:t> </a:t>
            </a:r>
            <a:r>
              <a:rPr sz="2400" i="1" spc="-5" dirty="0">
                <a:latin typeface="Times New Roman" panose="02020603050405020304" pitchFamily="18" charset="0"/>
                <a:cs typeface="Times New Roman" panose="02020603050405020304" pitchFamily="18" charset="0"/>
              </a:rPr>
              <a:t>o</a:t>
            </a:r>
            <a:r>
              <a:rPr sz="2400" i="1" dirty="0">
                <a:latin typeface="Times New Roman" panose="02020603050405020304" pitchFamily="18" charset="0"/>
                <a:cs typeface="Times New Roman" panose="02020603050405020304" pitchFamily="18" charset="0"/>
              </a:rPr>
              <a:t>f</a:t>
            </a:r>
            <a:r>
              <a:rPr sz="2400" i="1" spc="-20" dirty="0">
                <a:latin typeface="Times New Roman" panose="02020603050405020304" pitchFamily="18" charset="0"/>
                <a:cs typeface="Times New Roman" panose="02020603050405020304" pitchFamily="18" charset="0"/>
              </a:rPr>
              <a:t> </a:t>
            </a:r>
            <a:r>
              <a:rPr sz="2400" i="1" dirty="0">
                <a:latin typeface="Times New Roman" panose="02020603050405020304" pitchFamily="18" charset="0"/>
                <a:cs typeface="Times New Roman" panose="02020603050405020304" pitchFamily="18" charset="0"/>
              </a:rPr>
              <a:t>Ex</a:t>
            </a:r>
            <a:r>
              <a:rPr sz="2400" i="1" spc="-20" dirty="0">
                <a:latin typeface="Times New Roman" panose="02020603050405020304" pitchFamily="18" charset="0"/>
                <a:cs typeface="Times New Roman" panose="02020603050405020304" pitchFamily="18" charset="0"/>
              </a:rPr>
              <a:t>a</a:t>
            </a:r>
            <a:r>
              <a:rPr sz="2400" i="1" spc="-15" dirty="0">
                <a:latin typeface="Times New Roman" panose="02020603050405020304" pitchFamily="18" charset="0"/>
                <a:cs typeface="Times New Roman" panose="02020603050405020304" pitchFamily="18" charset="0"/>
              </a:rPr>
              <a:t>m</a:t>
            </a:r>
            <a:r>
              <a:rPr sz="2400" i="1" dirty="0">
                <a:latin typeface="Times New Roman" panose="02020603050405020304" pitchFamily="18" charset="0"/>
                <a:cs typeface="Times New Roman" panose="02020603050405020304" pitchFamily="18" charset="0"/>
              </a:rPr>
              <a:t>p</a:t>
            </a:r>
            <a:r>
              <a:rPr sz="2400" i="1" spc="-10" dirty="0">
                <a:latin typeface="Times New Roman" panose="02020603050405020304" pitchFamily="18" charset="0"/>
                <a:cs typeface="Times New Roman" panose="02020603050405020304" pitchFamily="18" charset="0"/>
              </a:rPr>
              <a:t>l</a:t>
            </a:r>
            <a:r>
              <a:rPr sz="2400" i="1" dirty="0">
                <a:latin typeface="Times New Roman" panose="02020603050405020304" pitchFamily="18" charset="0"/>
                <a:cs typeface="Times New Roman" panose="02020603050405020304" pitchFamily="18" charset="0"/>
              </a:rPr>
              <a:t>es</a:t>
            </a:r>
            <a:r>
              <a:rPr sz="2400" i="1" spc="-10" dirty="0">
                <a:latin typeface="Times New Roman" panose="02020603050405020304" pitchFamily="18" charset="0"/>
                <a:cs typeface="Times New Roman" panose="02020603050405020304" pitchFamily="18" charset="0"/>
              </a:rPr>
              <a:t> </a:t>
            </a:r>
            <a:r>
              <a:rPr sz="2400" i="1" dirty="0">
                <a:latin typeface="Times New Roman" panose="02020603050405020304" pitchFamily="18" charset="0"/>
                <a:cs typeface="Times New Roman" panose="02020603050405020304" pitchFamily="18" charset="0"/>
              </a:rPr>
              <a:t>to</a:t>
            </a:r>
            <a:r>
              <a:rPr sz="2400" i="1" spc="-15" dirty="0">
                <a:latin typeface="Times New Roman" panose="02020603050405020304" pitchFamily="18" charset="0"/>
                <a:cs typeface="Times New Roman" panose="02020603050405020304" pitchFamily="18" charset="0"/>
              </a:rPr>
              <a:t> </a:t>
            </a:r>
            <a:r>
              <a:rPr sz="2400" i="1" spc="-10" dirty="0">
                <a:latin typeface="Times New Roman" panose="02020603050405020304" pitchFamily="18" charset="0"/>
                <a:cs typeface="Times New Roman" panose="02020603050405020304" pitchFamily="18" charset="0"/>
              </a:rPr>
              <a:t>S</a:t>
            </a:r>
            <a:r>
              <a:rPr sz="2400" i="1" dirty="0">
                <a:latin typeface="Times New Roman" panose="02020603050405020304" pitchFamily="18" charset="0"/>
                <a:cs typeface="Times New Roman" panose="02020603050405020304" pitchFamily="18" charset="0"/>
              </a:rPr>
              <a:t>tu</a:t>
            </a:r>
            <a:r>
              <a:rPr sz="2400" i="1" spc="-10" dirty="0">
                <a:latin typeface="Times New Roman" panose="02020603050405020304" pitchFamily="18" charset="0"/>
                <a:cs typeface="Times New Roman" panose="02020603050405020304" pitchFamily="18" charset="0"/>
              </a:rPr>
              <a:t>d</a:t>
            </a:r>
            <a:r>
              <a:rPr sz="2400" i="1" spc="-20" dirty="0">
                <a:latin typeface="Times New Roman" panose="02020603050405020304" pitchFamily="18" charset="0"/>
                <a:cs typeface="Times New Roman" panose="02020603050405020304" pitchFamily="18" charset="0"/>
              </a:rPr>
              <a:t>e</a:t>
            </a:r>
            <a:r>
              <a:rPr sz="2400" i="1" dirty="0">
                <a:latin typeface="Times New Roman" panose="02020603050405020304" pitchFamily="18" charset="0"/>
                <a:cs typeface="Times New Roman" panose="02020603050405020304" pitchFamily="18" charset="0"/>
              </a:rPr>
              <a:t>nt</a:t>
            </a:r>
            <a:r>
              <a:rPr sz="2400" i="1" spc="-15" dirty="0">
                <a:latin typeface="Times New Roman" panose="02020603050405020304" pitchFamily="18" charset="0"/>
                <a:cs typeface="Times New Roman" panose="02020603050405020304" pitchFamily="18" charset="0"/>
              </a:rPr>
              <a:t>s</a:t>
            </a:r>
            <a:r>
              <a:rPr sz="2400" i="1" dirty="0">
                <a:latin typeface="Times New Roman" panose="02020603050405020304" pitchFamily="18" charset="0"/>
                <a:cs typeface="Times New Roman" panose="02020603050405020304" pitchFamily="18" charset="0"/>
              </a:rPr>
              <a:t>,</a:t>
            </a:r>
            <a:r>
              <a:rPr sz="2400" i="1" spc="-30" dirty="0">
                <a:latin typeface="Times New Roman" panose="02020603050405020304" pitchFamily="18" charset="0"/>
                <a:cs typeface="Times New Roman" panose="02020603050405020304" pitchFamily="18" charset="0"/>
              </a:rPr>
              <a:t> </a:t>
            </a:r>
            <a:r>
              <a:rPr sz="2400" i="1" spc="-5" dirty="0">
                <a:latin typeface="Times New Roman" panose="02020603050405020304" pitchFamily="18" charset="0"/>
                <a:cs typeface="Times New Roman" panose="02020603050405020304" pitchFamily="18" charset="0"/>
              </a:rPr>
              <a:t>23</a:t>
            </a:r>
            <a:r>
              <a:rPr sz="2400" dirty="0">
                <a:latin typeface="Times New Roman" panose="02020603050405020304" pitchFamily="18" charset="0"/>
                <a:cs typeface="Times New Roman" panose="02020603050405020304" pitchFamily="18" charset="0"/>
              </a:rPr>
              <a:t>(4),</a:t>
            </a:r>
            <a:r>
              <a:rPr sz="2400" spc="-45" dirty="0">
                <a:latin typeface="Times New Roman" panose="02020603050405020304" pitchFamily="18" charset="0"/>
                <a:cs typeface="Times New Roman" panose="02020603050405020304" pitchFamily="18" charset="0"/>
              </a:rPr>
              <a:t> </a:t>
            </a:r>
            <a:endParaRPr lang="en-US" sz="2400" spc="-45" dirty="0" smtClean="0">
              <a:latin typeface="Times New Roman" panose="02020603050405020304" pitchFamily="18" charset="0"/>
              <a:cs typeface="Times New Roman" panose="02020603050405020304" pitchFamily="18" charset="0"/>
            </a:endParaRPr>
          </a:p>
          <a:p>
            <a:pPr marL="12700">
              <a:lnSpc>
                <a:spcPct val="100000"/>
              </a:lnSpc>
            </a:pPr>
            <a:endParaRPr lang="en-US" sz="2400" spc="-45" dirty="0">
              <a:latin typeface="Times New Roman" panose="02020603050405020304" pitchFamily="18" charset="0"/>
              <a:cs typeface="Times New Roman" panose="02020603050405020304" pitchFamily="18" charset="0"/>
            </a:endParaRPr>
          </a:p>
          <a:p>
            <a:pPr marL="12700">
              <a:lnSpc>
                <a:spcPct val="100000"/>
              </a:lnSpc>
            </a:pPr>
            <a:r>
              <a:rPr lang="en-US" sz="2400" spc="-45" dirty="0" smtClean="0">
                <a:latin typeface="Times New Roman" panose="02020603050405020304" pitchFamily="18" charset="0"/>
                <a:cs typeface="Times New Roman" panose="02020603050405020304" pitchFamily="18" charset="0"/>
              </a:rPr>
              <a:t>     </a:t>
            </a:r>
            <a:r>
              <a:rPr sz="2400" spc="-5" dirty="0" smtClean="0">
                <a:latin typeface="Times New Roman" panose="02020603050405020304" pitchFamily="18" charset="0"/>
                <a:cs typeface="Times New Roman" panose="02020603050405020304" pitchFamily="18" charset="0"/>
              </a:rPr>
              <a:t>13</a:t>
            </a:r>
            <a:r>
              <a:rPr sz="2400" spc="-20" dirty="0" smtClean="0">
                <a:latin typeface="Times New Roman" panose="02020603050405020304" pitchFamily="18" charset="0"/>
                <a:cs typeface="Times New Roman" panose="02020603050405020304" pitchFamily="18" charset="0"/>
              </a:rPr>
              <a:t>0</a:t>
            </a:r>
            <a:r>
              <a:rPr sz="2400" spc="-5" dirty="0" smtClean="0">
                <a:latin typeface="Times New Roman" panose="02020603050405020304" pitchFamily="18" charset="0"/>
                <a:cs typeface="Times New Roman" panose="02020603050405020304" pitchFamily="18" charset="0"/>
              </a:rPr>
              <a:t>–142</a:t>
            </a:r>
            <a:r>
              <a:rPr sz="2400" dirty="0">
                <a:latin typeface="Times New Roman" panose="02020603050405020304" pitchFamily="18" charset="0"/>
                <a:cs typeface="Times New Roman" panose="02020603050405020304" pitchFamily="18" charset="0"/>
              </a:rPr>
              <a:t>.</a:t>
            </a:r>
            <a:r>
              <a:rPr sz="2400" spc="-4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R</a:t>
            </a:r>
            <a:r>
              <a:rPr sz="2400" spc="-20" dirty="0">
                <a:latin typeface="Times New Roman" panose="02020603050405020304" pitchFamily="18" charset="0"/>
                <a:cs typeface="Times New Roman" panose="02020603050405020304" pitchFamily="18" charset="0"/>
              </a:rPr>
              <a:t>e</a:t>
            </a:r>
            <a:r>
              <a:rPr sz="2400" dirty="0">
                <a:latin typeface="Times New Roman" panose="02020603050405020304" pitchFamily="18" charset="0"/>
                <a:cs typeface="Times New Roman" panose="02020603050405020304" pitchFamily="18" charset="0"/>
              </a:rPr>
              <a:t>t</a:t>
            </a:r>
            <a:r>
              <a:rPr sz="2400" spc="-10" dirty="0">
                <a:latin typeface="Times New Roman" panose="02020603050405020304" pitchFamily="18" charset="0"/>
                <a:cs typeface="Times New Roman" panose="02020603050405020304" pitchFamily="18" charset="0"/>
              </a:rPr>
              <a:t>r</a:t>
            </a:r>
            <a:r>
              <a:rPr sz="2400" dirty="0">
                <a:latin typeface="Times New Roman" panose="02020603050405020304" pitchFamily="18" charset="0"/>
                <a:cs typeface="Times New Roman" panose="02020603050405020304" pitchFamily="18" charset="0"/>
              </a:rPr>
              <a:t>i</a:t>
            </a:r>
            <a:r>
              <a:rPr sz="2400" spc="-10" dirty="0">
                <a:latin typeface="Times New Roman" panose="02020603050405020304" pitchFamily="18" charset="0"/>
                <a:cs typeface="Times New Roman" panose="02020603050405020304" pitchFamily="18" charset="0"/>
              </a:rPr>
              <a:t>e</a:t>
            </a:r>
            <a:r>
              <a:rPr sz="2400" dirty="0">
                <a:latin typeface="Times New Roman" panose="02020603050405020304" pitchFamily="18" charset="0"/>
                <a:cs typeface="Times New Roman" panose="02020603050405020304" pitchFamily="18" charset="0"/>
              </a:rPr>
              <a:t>v</a:t>
            </a:r>
            <a:r>
              <a:rPr sz="2400" spc="-20" dirty="0">
                <a:latin typeface="Times New Roman" panose="02020603050405020304" pitchFamily="18" charset="0"/>
                <a:cs typeface="Times New Roman" panose="02020603050405020304" pitchFamily="18" charset="0"/>
              </a:rPr>
              <a:t>e</a:t>
            </a:r>
            <a:r>
              <a:rPr sz="2400" dirty="0">
                <a:latin typeface="Times New Roman" panose="02020603050405020304" pitchFamily="18" charset="0"/>
                <a:cs typeface="Times New Roman" panose="02020603050405020304" pitchFamily="18" charset="0"/>
              </a:rPr>
              <a:t>d</a:t>
            </a:r>
            <a:r>
              <a:rPr sz="2400" spc="-1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f</a:t>
            </a:r>
            <a:r>
              <a:rPr sz="2400" dirty="0">
                <a:latin typeface="Times New Roman" panose="02020603050405020304" pitchFamily="18" charset="0"/>
                <a:cs typeface="Times New Roman" panose="02020603050405020304" pitchFamily="18" charset="0"/>
              </a:rPr>
              <a:t>rom </a:t>
            </a:r>
            <a:r>
              <a:rPr sz="2400" spc="-20" dirty="0">
                <a:latin typeface="Times New Roman" panose="02020603050405020304" pitchFamily="18" charset="0"/>
                <a:cs typeface="Times New Roman" panose="02020603050405020304" pitchFamily="18" charset="0"/>
              </a:rPr>
              <a:t>h</a:t>
            </a:r>
            <a:r>
              <a:rPr sz="2400" spc="-10" dirty="0">
                <a:latin typeface="Times New Roman" panose="02020603050405020304" pitchFamily="18" charset="0"/>
                <a:cs typeface="Times New Roman" panose="02020603050405020304" pitchFamily="18" charset="0"/>
              </a:rPr>
              <a:t>tt</a:t>
            </a:r>
            <a:r>
              <a:rPr sz="2400" spc="-20" dirty="0">
                <a:latin typeface="Times New Roman" panose="02020603050405020304" pitchFamily="18" charset="0"/>
                <a:cs typeface="Times New Roman" panose="02020603050405020304" pitchFamily="18" charset="0"/>
              </a:rPr>
              <a:t>p</a:t>
            </a:r>
            <a:r>
              <a:rPr sz="2400" spc="-10" dirty="0">
                <a:latin typeface="Times New Roman" panose="02020603050405020304" pitchFamily="18" charset="0"/>
                <a:cs typeface="Times New Roman" panose="02020603050405020304" pitchFamily="18" charset="0"/>
              </a:rPr>
              <a:t>:/</a:t>
            </a:r>
            <a:r>
              <a:rPr sz="2400" spc="10" dirty="0">
                <a:latin typeface="Times New Roman" panose="02020603050405020304" pitchFamily="18" charset="0"/>
                <a:cs typeface="Times New Roman" panose="02020603050405020304" pitchFamily="18" charset="0"/>
              </a:rPr>
              <a:t>/</a:t>
            </a:r>
            <a:r>
              <a:rPr sz="2400" spc="-30" dirty="0">
                <a:latin typeface="Times New Roman" panose="02020603050405020304" pitchFamily="18" charset="0"/>
                <a:cs typeface="Times New Roman" panose="02020603050405020304" pitchFamily="18" charset="0"/>
              </a:rPr>
              <a:t>w</a:t>
            </a:r>
            <a:r>
              <a:rPr sz="2400" spc="-20" dirty="0">
                <a:latin typeface="Times New Roman" panose="02020603050405020304" pitchFamily="18" charset="0"/>
                <a:cs typeface="Times New Roman" panose="02020603050405020304" pitchFamily="18" charset="0"/>
              </a:rPr>
              <a:t>w</a:t>
            </a:r>
            <a:r>
              <a:rPr sz="2400" spc="-30" dirty="0">
                <a:latin typeface="Times New Roman" panose="02020603050405020304" pitchFamily="18" charset="0"/>
                <a:cs typeface="Times New Roman" panose="02020603050405020304" pitchFamily="18" charset="0"/>
              </a:rPr>
              <a:t>w</a:t>
            </a:r>
            <a:r>
              <a:rPr sz="2400" dirty="0">
                <a:latin typeface="Times New Roman" panose="02020603050405020304" pitchFamily="18" charset="0"/>
                <a:cs typeface="Times New Roman" panose="02020603050405020304" pitchFamily="18" charset="0"/>
              </a:rPr>
              <a:t>.4</a:t>
            </a:r>
            <a:r>
              <a:rPr sz="2400" spc="-10" dirty="0">
                <a:latin typeface="Times New Roman" panose="02020603050405020304" pitchFamily="18" charset="0"/>
                <a:cs typeface="Times New Roman" panose="02020603050405020304" pitchFamily="18" charset="0"/>
              </a:rPr>
              <a:t>8</a:t>
            </a:r>
            <a:r>
              <a:rPr sz="2400" dirty="0">
                <a:latin typeface="Times New Roman" panose="02020603050405020304" pitchFamily="18" charset="0"/>
                <a:cs typeface="Times New Roman" panose="02020603050405020304" pitchFamily="18" charset="0"/>
              </a:rPr>
              <a:t>3</a:t>
            </a:r>
            <a:r>
              <a:rPr sz="2400" spc="-25" dirty="0">
                <a:latin typeface="Times New Roman" panose="02020603050405020304" pitchFamily="18" charset="0"/>
                <a:cs typeface="Times New Roman" panose="02020603050405020304" pitchFamily="18" charset="0"/>
              </a:rPr>
              <a:t>0</a:t>
            </a:r>
            <a:r>
              <a:rPr sz="2400" dirty="0">
                <a:latin typeface="Times New Roman" panose="02020603050405020304" pitchFamily="18" charset="0"/>
                <a:cs typeface="Times New Roman" panose="02020603050405020304" pitchFamily="18" charset="0"/>
              </a:rPr>
              <a:t>5</a:t>
            </a:r>
            <a:r>
              <a:rPr sz="2400" spc="-30" dirty="0">
                <a:latin typeface="Times New Roman" panose="02020603050405020304" pitchFamily="18" charset="0"/>
                <a:cs typeface="Times New Roman" panose="02020603050405020304" pitchFamily="18" charset="0"/>
              </a:rPr>
              <a:t>y</a:t>
            </a:r>
            <a:r>
              <a:rPr sz="2400" dirty="0">
                <a:latin typeface="Times New Roman" panose="02020603050405020304" pitchFamily="18" charset="0"/>
                <a:cs typeface="Times New Roman" panose="02020603050405020304" pitchFamily="18" charset="0"/>
              </a:rPr>
              <a:t>u</a:t>
            </a:r>
            <a:r>
              <a:rPr sz="2400" spc="-10" dirty="0">
                <a:latin typeface="Times New Roman" panose="02020603050405020304" pitchFamily="18" charset="0"/>
                <a:cs typeface="Times New Roman" panose="02020603050405020304" pitchFamily="18" charset="0"/>
              </a:rPr>
              <a:t>3</a:t>
            </a:r>
            <a:r>
              <a:rPr sz="2400" dirty="0">
                <a:latin typeface="Times New Roman" panose="02020603050405020304" pitchFamily="18" charset="0"/>
                <a:cs typeface="Times New Roman" panose="02020603050405020304" pitchFamily="18" charset="0"/>
              </a:rPr>
              <a:t>o</a:t>
            </a:r>
            <a:r>
              <a:rPr sz="2400" spc="-25" dirty="0">
                <a:latin typeface="Times New Roman" panose="02020603050405020304" pitchFamily="18" charset="0"/>
                <a:cs typeface="Times New Roman" panose="02020603050405020304" pitchFamily="18" charset="0"/>
              </a:rPr>
              <a:t>5</a:t>
            </a:r>
            <a:r>
              <a:rPr sz="2400" dirty="0">
                <a:latin typeface="Times New Roman" panose="02020603050405020304" pitchFamily="18" charset="0"/>
                <a:cs typeface="Times New Roman" panose="02020603050405020304" pitchFamily="18" charset="0"/>
              </a:rPr>
              <a:t>h</a:t>
            </a:r>
          </a:p>
          <a:p>
            <a:pPr>
              <a:lnSpc>
                <a:spcPct val="100000"/>
              </a:lnSpc>
            </a:pPr>
            <a:endParaRPr sz="1800" dirty="0">
              <a:latin typeface="Times New Roman"/>
              <a:cs typeface="Times New Roman"/>
            </a:endParaRPr>
          </a:p>
          <a:p>
            <a:pPr marL="431165" marR="164465">
              <a:lnSpc>
                <a:spcPts val="1610"/>
              </a:lnSpc>
              <a:spcBef>
                <a:spcPts val="1250"/>
              </a:spcBef>
            </a:pPr>
            <a:r>
              <a:rPr sz="2400" b="1" i="1" spc="-20" dirty="0">
                <a:solidFill>
                  <a:srgbClr val="006FC0"/>
                </a:solidFill>
                <a:cs typeface="Arial"/>
              </a:rPr>
              <a:t>No</a:t>
            </a:r>
            <a:r>
              <a:rPr sz="2400" b="1" i="1" spc="-15" dirty="0">
                <a:solidFill>
                  <a:srgbClr val="006FC0"/>
                </a:solidFill>
                <a:cs typeface="Arial"/>
              </a:rPr>
              <a:t>t</a:t>
            </a:r>
            <a:r>
              <a:rPr sz="2400" b="1" i="1" spc="-10" dirty="0">
                <a:solidFill>
                  <a:srgbClr val="006FC0"/>
                </a:solidFill>
                <a:cs typeface="Arial"/>
              </a:rPr>
              <a:t>i</a:t>
            </a:r>
            <a:r>
              <a:rPr sz="2400" b="1" i="1" spc="-15" dirty="0">
                <a:solidFill>
                  <a:srgbClr val="006FC0"/>
                </a:solidFill>
                <a:cs typeface="Arial"/>
              </a:rPr>
              <a:t>c</a:t>
            </a:r>
            <a:r>
              <a:rPr sz="2400" b="1" i="1" dirty="0">
                <a:solidFill>
                  <a:srgbClr val="006FC0"/>
                </a:solidFill>
                <a:cs typeface="Arial"/>
              </a:rPr>
              <a:t>e</a:t>
            </a:r>
            <a:r>
              <a:rPr sz="2400" b="1" i="1" spc="-20" dirty="0">
                <a:solidFill>
                  <a:srgbClr val="006FC0"/>
                </a:solidFill>
                <a:cs typeface="Arial"/>
              </a:rPr>
              <a:t> </a:t>
            </a:r>
            <a:r>
              <a:rPr sz="2400" b="1" i="1" spc="-15" dirty="0">
                <a:solidFill>
                  <a:srgbClr val="006FC0"/>
                </a:solidFill>
                <a:cs typeface="Arial"/>
              </a:rPr>
              <a:t>t</a:t>
            </a:r>
            <a:r>
              <a:rPr sz="2400" b="1" i="1" spc="-20" dirty="0">
                <a:solidFill>
                  <a:srgbClr val="006FC0"/>
                </a:solidFill>
                <a:cs typeface="Arial"/>
              </a:rPr>
              <a:t>h</a:t>
            </a:r>
            <a:r>
              <a:rPr sz="2400" b="1" i="1" spc="-15" dirty="0">
                <a:solidFill>
                  <a:srgbClr val="006FC0"/>
                </a:solidFill>
                <a:cs typeface="Arial"/>
              </a:rPr>
              <a:t>a</a:t>
            </a:r>
            <a:r>
              <a:rPr sz="2400" b="1" i="1" dirty="0">
                <a:solidFill>
                  <a:srgbClr val="006FC0"/>
                </a:solidFill>
                <a:cs typeface="Arial"/>
              </a:rPr>
              <a:t>t</a:t>
            </a:r>
            <a:r>
              <a:rPr sz="2400" b="1" i="1" spc="-20" dirty="0">
                <a:solidFill>
                  <a:srgbClr val="006FC0"/>
                </a:solidFill>
                <a:cs typeface="Arial"/>
              </a:rPr>
              <a:t> </a:t>
            </a:r>
            <a:r>
              <a:rPr sz="2400" b="1" i="1" spc="-15" dirty="0">
                <a:solidFill>
                  <a:srgbClr val="006FC0"/>
                </a:solidFill>
                <a:cs typeface="Arial"/>
              </a:rPr>
              <a:t>t</a:t>
            </a:r>
            <a:r>
              <a:rPr sz="2400" b="1" i="1" spc="-20" dirty="0">
                <a:solidFill>
                  <a:srgbClr val="006FC0"/>
                </a:solidFill>
                <a:cs typeface="Arial"/>
              </a:rPr>
              <a:t>h</a:t>
            </a:r>
            <a:r>
              <a:rPr sz="2400" b="1" i="1" dirty="0">
                <a:solidFill>
                  <a:srgbClr val="006FC0"/>
                </a:solidFill>
                <a:cs typeface="Arial"/>
              </a:rPr>
              <a:t>e</a:t>
            </a:r>
            <a:r>
              <a:rPr sz="2400" b="1" i="1" spc="-20" dirty="0">
                <a:solidFill>
                  <a:srgbClr val="006FC0"/>
                </a:solidFill>
                <a:cs typeface="Arial"/>
              </a:rPr>
              <a:t> n</a:t>
            </a:r>
            <a:r>
              <a:rPr sz="2400" b="1" i="1" dirty="0">
                <a:solidFill>
                  <a:srgbClr val="006FC0"/>
                </a:solidFill>
                <a:cs typeface="Arial"/>
              </a:rPr>
              <a:t>a</a:t>
            </a:r>
            <a:r>
              <a:rPr sz="2400" b="1" i="1" spc="-15" dirty="0">
                <a:solidFill>
                  <a:srgbClr val="006FC0"/>
                </a:solidFill>
                <a:cs typeface="Arial"/>
              </a:rPr>
              <a:t>m</a:t>
            </a:r>
            <a:r>
              <a:rPr sz="2400" b="1" i="1" dirty="0">
                <a:solidFill>
                  <a:srgbClr val="006FC0"/>
                </a:solidFill>
                <a:cs typeface="Arial"/>
              </a:rPr>
              <a:t>e</a:t>
            </a:r>
            <a:r>
              <a:rPr sz="2400" b="1" i="1" spc="-20" dirty="0">
                <a:solidFill>
                  <a:srgbClr val="006FC0"/>
                </a:solidFill>
                <a:cs typeface="Arial"/>
              </a:rPr>
              <a:t> o</a:t>
            </a:r>
            <a:r>
              <a:rPr sz="2400" b="1" i="1" dirty="0">
                <a:solidFill>
                  <a:srgbClr val="006FC0"/>
                </a:solidFill>
                <a:cs typeface="Arial"/>
              </a:rPr>
              <a:t>f</a:t>
            </a:r>
            <a:r>
              <a:rPr sz="2400" b="1" i="1" spc="-20" dirty="0">
                <a:solidFill>
                  <a:srgbClr val="006FC0"/>
                </a:solidFill>
                <a:cs typeface="Arial"/>
              </a:rPr>
              <a:t> </a:t>
            </a:r>
            <a:r>
              <a:rPr sz="2400" b="1" i="1" spc="-15" dirty="0">
                <a:solidFill>
                  <a:srgbClr val="006FC0"/>
                </a:solidFill>
                <a:cs typeface="Arial"/>
              </a:rPr>
              <a:t>t</a:t>
            </a:r>
            <a:r>
              <a:rPr sz="2400" b="1" i="1" spc="-20" dirty="0">
                <a:solidFill>
                  <a:srgbClr val="006FC0"/>
                </a:solidFill>
                <a:cs typeface="Arial"/>
              </a:rPr>
              <a:t>h</a:t>
            </a:r>
            <a:r>
              <a:rPr sz="2400" b="1" i="1" dirty="0">
                <a:solidFill>
                  <a:srgbClr val="006FC0"/>
                </a:solidFill>
                <a:cs typeface="Arial"/>
              </a:rPr>
              <a:t>e</a:t>
            </a:r>
            <a:r>
              <a:rPr sz="2400" b="1" i="1" spc="-20" dirty="0">
                <a:solidFill>
                  <a:srgbClr val="006FC0"/>
                </a:solidFill>
                <a:cs typeface="Arial"/>
              </a:rPr>
              <a:t> </a:t>
            </a:r>
            <a:r>
              <a:rPr sz="2400" b="1" i="1" spc="-10" dirty="0">
                <a:solidFill>
                  <a:srgbClr val="006FC0"/>
                </a:solidFill>
                <a:cs typeface="Arial"/>
              </a:rPr>
              <a:t>j</a:t>
            </a:r>
            <a:r>
              <a:rPr sz="2400" b="1" i="1" spc="-20" dirty="0">
                <a:solidFill>
                  <a:srgbClr val="006FC0"/>
                </a:solidFill>
                <a:cs typeface="Arial"/>
              </a:rPr>
              <a:t>ou</a:t>
            </a:r>
            <a:r>
              <a:rPr sz="2400" b="1" i="1" spc="-10" dirty="0">
                <a:solidFill>
                  <a:srgbClr val="006FC0"/>
                </a:solidFill>
                <a:cs typeface="Arial"/>
              </a:rPr>
              <a:t>r</a:t>
            </a:r>
            <a:r>
              <a:rPr sz="2400" b="1" i="1" spc="-20" dirty="0">
                <a:solidFill>
                  <a:srgbClr val="006FC0"/>
                </a:solidFill>
                <a:cs typeface="Arial"/>
              </a:rPr>
              <a:t>n</a:t>
            </a:r>
            <a:r>
              <a:rPr sz="2400" b="1" i="1" spc="-15" dirty="0">
                <a:solidFill>
                  <a:srgbClr val="006FC0"/>
                </a:solidFill>
                <a:cs typeface="Arial"/>
              </a:rPr>
              <a:t>a</a:t>
            </a:r>
            <a:r>
              <a:rPr sz="2400" b="1" i="1" dirty="0">
                <a:solidFill>
                  <a:srgbClr val="006FC0"/>
                </a:solidFill>
                <a:cs typeface="Arial"/>
              </a:rPr>
              <a:t>l</a:t>
            </a:r>
            <a:r>
              <a:rPr sz="2400" b="1" i="1" spc="-15" dirty="0">
                <a:solidFill>
                  <a:srgbClr val="006FC0"/>
                </a:solidFill>
                <a:cs typeface="Arial"/>
              </a:rPr>
              <a:t> </a:t>
            </a:r>
            <a:r>
              <a:rPr sz="2400" b="1" i="1" spc="-30" dirty="0">
                <a:solidFill>
                  <a:srgbClr val="006FC0"/>
                </a:solidFill>
                <a:cs typeface="Arial"/>
              </a:rPr>
              <a:t>a</a:t>
            </a:r>
            <a:r>
              <a:rPr sz="2400" b="1" i="1" spc="-20" dirty="0">
                <a:solidFill>
                  <a:srgbClr val="006FC0"/>
                </a:solidFill>
                <a:cs typeface="Arial"/>
              </a:rPr>
              <a:t>n</a:t>
            </a:r>
            <a:r>
              <a:rPr sz="2400" b="1" i="1" dirty="0">
                <a:solidFill>
                  <a:srgbClr val="006FC0"/>
                </a:solidFill>
                <a:cs typeface="Arial"/>
              </a:rPr>
              <a:t>d</a:t>
            </a:r>
            <a:r>
              <a:rPr sz="2400" b="1" i="1" spc="-25" dirty="0">
                <a:solidFill>
                  <a:srgbClr val="006FC0"/>
                </a:solidFill>
                <a:cs typeface="Arial"/>
              </a:rPr>
              <a:t> </a:t>
            </a:r>
            <a:r>
              <a:rPr sz="2400" b="1" i="1" spc="-15" dirty="0">
                <a:solidFill>
                  <a:srgbClr val="006FC0"/>
                </a:solidFill>
                <a:cs typeface="Arial"/>
              </a:rPr>
              <a:t>v</a:t>
            </a:r>
            <a:r>
              <a:rPr sz="2400" b="1" i="1" spc="-20" dirty="0">
                <a:solidFill>
                  <a:srgbClr val="006FC0"/>
                </a:solidFill>
                <a:cs typeface="Arial"/>
              </a:rPr>
              <a:t>o</a:t>
            </a:r>
            <a:r>
              <a:rPr sz="2400" b="1" i="1" spc="-10" dirty="0">
                <a:solidFill>
                  <a:srgbClr val="006FC0"/>
                </a:solidFill>
                <a:cs typeface="Arial"/>
              </a:rPr>
              <a:t>l</a:t>
            </a:r>
            <a:r>
              <a:rPr sz="2400" b="1" i="1" spc="-20" dirty="0">
                <a:solidFill>
                  <a:srgbClr val="006FC0"/>
                </a:solidFill>
                <a:cs typeface="Arial"/>
              </a:rPr>
              <a:t>u</a:t>
            </a:r>
            <a:r>
              <a:rPr sz="2400" b="1" i="1" spc="-15" dirty="0">
                <a:solidFill>
                  <a:srgbClr val="006FC0"/>
                </a:solidFill>
                <a:cs typeface="Arial"/>
              </a:rPr>
              <a:t>m</a:t>
            </a:r>
            <a:r>
              <a:rPr sz="2400" b="1" i="1" dirty="0">
                <a:solidFill>
                  <a:srgbClr val="006FC0"/>
                </a:solidFill>
                <a:cs typeface="Arial"/>
              </a:rPr>
              <a:t>e</a:t>
            </a:r>
            <a:r>
              <a:rPr sz="2400" b="1" i="1" spc="-20" dirty="0">
                <a:solidFill>
                  <a:srgbClr val="006FC0"/>
                </a:solidFill>
                <a:cs typeface="Arial"/>
              </a:rPr>
              <a:t> </a:t>
            </a:r>
            <a:r>
              <a:rPr sz="2400" b="1" i="1" dirty="0">
                <a:solidFill>
                  <a:srgbClr val="006FC0"/>
                </a:solidFill>
                <a:cs typeface="Arial"/>
              </a:rPr>
              <a:t>#</a:t>
            </a:r>
            <a:r>
              <a:rPr sz="2400" b="1" i="1" spc="-20" dirty="0">
                <a:solidFill>
                  <a:srgbClr val="006FC0"/>
                </a:solidFill>
                <a:cs typeface="Arial"/>
              </a:rPr>
              <a:t> </a:t>
            </a:r>
            <a:endParaRPr lang="en-US" sz="2400" b="1" i="1" spc="-20" dirty="0" smtClean="0">
              <a:solidFill>
                <a:srgbClr val="006FC0"/>
              </a:solidFill>
              <a:cs typeface="Arial"/>
            </a:endParaRPr>
          </a:p>
          <a:p>
            <a:pPr marL="431165" marR="164465">
              <a:lnSpc>
                <a:spcPts val="1610"/>
              </a:lnSpc>
              <a:spcBef>
                <a:spcPts val="1250"/>
              </a:spcBef>
            </a:pPr>
            <a:r>
              <a:rPr sz="2400" b="1" i="1" spc="-15" dirty="0" smtClean="0">
                <a:solidFill>
                  <a:srgbClr val="006FC0"/>
                </a:solidFill>
                <a:cs typeface="Arial"/>
              </a:rPr>
              <a:t>a</a:t>
            </a:r>
            <a:r>
              <a:rPr sz="2400" b="1" i="1" spc="-20" dirty="0" smtClean="0">
                <a:solidFill>
                  <a:srgbClr val="006FC0"/>
                </a:solidFill>
                <a:cs typeface="Arial"/>
              </a:rPr>
              <a:t>bo</a:t>
            </a:r>
            <a:r>
              <a:rPr sz="2400" b="1" i="1" dirty="0" smtClean="0">
                <a:solidFill>
                  <a:srgbClr val="006FC0"/>
                </a:solidFill>
                <a:cs typeface="Arial"/>
              </a:rPr>
              <a:t>ve</a:t>
            </a:r>
            <a:r>
              <a:rPr sz="2400" b="1" i="1" spc="-20" dirty="0" smtClean="0">
                <a:solidFill>
                  <a:srgbClr val="006FC0"/>
                </a:solidFill>
                <a:cs typeface="Arial"/>
              </a:rPr>
              <a:t> </a:t>
            </a:r>
            <a:r>
              <a:rPr sz="2400" b="1" i="1" spc="-15" dirty="0">
                <a:solidFill>
                  <a:srgbClr val="006FC0"/>
                </a:solidFill>
                <a:cs typeface="Arial"/>
              </a:rPr>
              <a:t>a</a:t>
            </a:r>
            <a:r>
              <a:rPr sz="2400" b="1" i="1" spc="-10" dirty="0">
                <a:solidFill>
                  <a:srgbClr val="006FC0"/>
                </a:solidFill>
                <a:cs typeface="Arial"/>
              </a:rPr>
              <a:t>r</a:t>
            </a:r>
            <a:r>
              <a:rPr sz="2400" b="1" i="1" dirty="0">
                <a:solidFill>
                  <a:srgbClr val="006FC0"/>
                </a:solidFill>
                <a:cs typeface="Arial"/>
              </a:rPr>
              <a:t>e</a:t>
            </a:r>
            <a:r>
              <a:rPr sz="2400" b="1" i="1" spc="-30" dirty="0">
                <a:solidFill>
                  <a:srgbClr val="006FC0"/>
                </a:solidFill>
                <a:cs typeface="Arial"/>
              </a:rPr>
              <a:t> </a:t>
            </a:r>
            <a:r>
              <a:rPr sz="2400" b="1" i="1" spc="-10" dirty="0">
                <a:solidFill>
                  <a:srgbClr val="006FC0"/>
                </a:solidFill>
                <a:cs typeface="Arial"/>
              </a:rPr>
              <a:t>i</a:t>
            </a:r>
            <a:r>
              <a:rPr sz="2400" b="1" i="1" spc="-15" dirty="0">
                <a:solidFill>
                  <a:srgbClr val="006FC0"/>
                </a:solidFill>
                <a:cs typeface="Arial"/>
              </a:rPr>
              <a:t>ta</a:t>
            </a:r>
            <a:r>
              <a:rPr sz="2400" b="1" i="1" spc="-10" dirty="0">
                <a:solidFill>
                  <a:srgbClr val="006FC0"/>
                </a:solidFill>
                <a:cs typeface="Arial"/>
              </a:rPr>
              <a:t>li</a:t>
            </a:r>
            <a:r>
              <a:rPr sz="2400" b="1" i="1" spc="-30" dirty="0">
                <a:solidFill>
                  <a:srgbClr val="006FC0"/>
                </a:solidFill>
                <a:cs typeface="Arial"/>
              </a:rPr>
              <a:t>c</a:t>
            </a:r>
            <a:r>
              <a:rPr sz="2400" b="1" i="1" spc="-10" dirty="0">
                <a:solidFill>
                  <a:srgbClr val="006FC0"/>
                </a:solidFill>
                <a:cs typeface="Arial"/>
              </a:rPr>
              <a:t>iz</a:t>
            </a:r>
            <a:r>
              <a:rPr sz="2400" b="1" i="1" spc="-15" dirty="0">
                <a:solidFill>
                  <a:srgbClr val="006FC0"/>
                </a:solidFill>
                <a:cs typeface="Arial"/>
              </a:rPr>
              <a:t>e</a:t>
            </a:r>
            <a:r>
              <a:rPr sz="2400" b="1" i="1" spc="-20" dirty="0">
                <a:solidFill>
                  <a:srgbClr val="006FC0"/>
                </a:solidFill>
                <a:cs typeface="Arial"/>
              </a:rPr>
              <a:t>d</a:t>
            </a:r>
            <a:r>
              <a:rPr sz="2400" b="1" i="1" dirty="0">
                <a:solidFill>
                  <a:srgbClr val="006FC0"/>
                </a:solidFill>
                <a:cs typeface="Arial"/>
              </a:rPr>
              <a:t>,</a:t>
            </a:r>
            <a:r>
              <a:rPr sz="2400" b="1" i="1" spc="-15" dirty="0">
                <a:solidFill>
                  <a:srgbClr val="006FC0"/>
                </a:solidFill>
                <a:cs typeface="Arial"/>
              </a:rPr>
              <a:t> </a:t>
            </a:r>
            <a:r>
              <a:rPr sz="2400" b="1" i="1" spc="-20" dirty="0">
                <a:solidFill>
                  <a:srgbClr val="006FC0"/>
                </a:solidFill>
                <a:cs typeface="Arial"/>
              </a:rPr>
              <a:t>b</a:t>
            </a:r>
            <a:r>
              <a:rPr sz="2400" b="1" i="1" spc="-30" dirty="0">
                <a:solidFill>
                  <a:srgbClr val="006FC0"/>
                </a:solidFill>
                <a:cs typeface="Arial"/>
              </a:rPr>
              <a:t>u</a:t>
            </a:r>
            <a:r>
              <a:rPr sz="2400" b="1" i="1" dirty="0">
                <a:solidFill>
                  <a:srgbClr val="006FC0"/>
                </a:solidFill>
                <a:cs typeface="Arial"/>
              </a:rPr>
              <a:t>t</a:t>
            </a:r>
            <a:r>
              <a:rPr sz="2400" b="1" i="1" spc="-20" dirty="0">
                <a:solidFill>
                  <a:srgbClr val="006FC0"/>
                </a:solidFill>
                <a:cs typeface="Arial"/>
              </a:rPr>
              <a:t> </a:t>
            </a:r>
            <a:r>
              <a:rPr sz="2400" b="1" i="1" spc="-15" dirty="0">
                <a:solidFill>
                  <a:srgbClr val="006FC0"/>
                </a:solidFill>
                <a:cs typeface="Arial"/>
              </a:rPr>
              <a:t>t</a:t>
            </a:r>
            <a:r>
              <a:rPr sz="2400" b="1" i="1" spc="-20" dirty="0">
                <a:solidFill>
                  <a:srgbClr val="006FC0"/>
                </a:solidFill>
                <a:cs typeface="Arial"/>
              </a:rPr>
              <a:t>h</a:t>
            </a:r>
            <a:r>
              <a:rPr sz="2400" b="1" i="1" dirty="0">
                <a:solidFill>
                  <a:srgbClr val="006FC0"/>
                </a:solidFill>
                <a:cs typeface="Arial"/>
              </a:rPr>
              <a:t>e </a:t>
            </a:r>
            <a:r>
              <a:rPr sz="2400" b="1" i="1" spc="-10" dirty="0">
                <a:solidFill>
                  <a:srgbClr val="006FC0"/>
                </a:solidFill>
                <a:cs typeface="Arial"/>
              </a:rPr>
              <a:t>i</a:t>
            </a:r>
            <a:r>
              <a:rPr sz="2400" b="1" i="1" spc="-15" dirty="0">
                <a:solidFill>
                  <a:srgbClr val="006FC0"/>
                </a:solidFill>
                <a:cs typeface="Arial"/>
              </a:rPr>
              <a:t>ss</a:t>
            </a:r>
            <a:r>
              <a:rPr sz="2400" b="1" i="1" spc="-20" dirty="0">
                <a:solidFill>
                  <a:srgbClr val="006FC0"/>
                </a:solidFill>
                <a:cs typeface="Arial"/>
              </a:rPr>
              <a:t>u</a:t>
            </a:r>
            <a:r>
              <a:rPr sz="2400" b="1" i="1" dirty="0">
                <a:solidFill>
                  <a:srgbClr val="006FC0"/>
                </a:solidFill>
                <a:cs typeface="Arial"/>
              </a:rPr>
              <a:t>e</a:t>
            </a:r>
            <a:r>
              <a:rPr sz="2400" b="1" i="1" spc="-20" dirty="0">
                <a:solidFill>
                  <a:srgbClr val="006FC0"/>
                </a:solidFill>
                <a:cs typeface="Arial"/>
              </a:rPr>
              <a:t> </a:t>
            </a:r>
            <a:r>
              <a:rPr sz="2400" b="1" i="1" spc="-15" dirty="0">
                <a:solidFill>
                  <a:srgbClr val="006FC0"/>
                </a:solidFill>
                <a:cs typeface="Arial"/>
              </a:rPr>
              <a:t>(</a:t>
            </a:r>
            <a:r>
              <a:rPr sz="2400" b="1" i="1" spc="-10" dirty="0">
                <a:solidFill>
                  <a:srgbClr val="006FC0"/>
                </a:solidFill>
                <a:cs typeface="Arial"/>
              </a:rPr>
              <a:t>i.</a:t>
            </a:r>
            <a:r>
              <a:rPr sz="2400" b="1" i="1" spc="-15" dirty="0">
                <a:solidFill>
                  <a:srgbClr val="006FC0"/>
                </a:solidFill>
                <a:cs typeface="Arial"/>
              </a:rPr>
              <a:t>e</a:t>
            </a:r>
            <a:r>
              <a:rPr sz="2400" b="1" i="1" spc="-20" dirty="0">
                <a:solidFill>
                  <a:srgbClr val="006FC0"/>
                </a:solidFill>
                <a:cs typeface="Arial"/>
              </a:rPr>
              <a:t>.</a:t>
            </a:r>
            <a:r>
              <a:rPr sz="2400" b="1" i="1" dirty="0">
                <a:solidFill>
                  <a:srgbClr val="006FC0"/>
                </a:solidFill>
                <a:cs typeface="Arial"/>
              </a:rPr>
              <a:t>,</a:t>
            </a:r>
            <a:r>
              <a:rPr sz="2400" b="1" i="1" spc="-15" dirty="0">
                <a:solidFill>
                  <a:srgbClr val="006FC0"/>
                </a:solidFill>
                <a:cs typeface="Arial"/>
              </a:rPr>
              <a:t> 4</a:t>
            </a:r>
            <a:r>
              <a:rPr sz="2400" b="1" i="1" dirty="0">
                <a:solidFill>
                  <a:srgbClr val="006FC0"/>
                </a:solidFill>
                <a:cs typeface="Arial"/>
              </a:rPr>
              <a:t>)</a:t>
            </a:r>
            <a:r>
              <a:rPr sz="2400" b="1" i="1" spc="-30" dirty="0">
                <a:solidFill>
                  <a:srgbClr val="006FC0"/>
                </a:solidFill>
                <a:cs typeface="Arial"/>
              </a:rPr>
              <a:t> </a:t>
            </a:r>
            <a:r>
              <a:rPr sz="2400" b="1" i="1" spc="-10" dirty="0">
                <a:solidFill>
                  <a:srgbClr val="006FC0"/>
                </a:solidFill>
                <a:cs typeface="Arial"/>
              </a:rPr>
              <a:t>i</a:t>
            </a:r>
            <a:r>
              <a:rPr sz="2400" b="1" i="1" dirty="0">
                <a:solidFill>
                  <a:srgbClr val="006FC0"/>
                </a:solidFill>
                <a:cs typeface="Arial"/>
              </a:rPr>
              <a:t>s</a:t>
            </a:r>
            <a:r>
              <a:rPr sz="2400" b="1" i="1" spc="-20" dirty="0">
                <a:solidFill>
                  <a:srgbClr val="006FC0"/>
                </a:solidFill>
                <a:cs typeface="Arial"/>
              </a:rPr>
              <a:t> n</a:t>
            </a:r>
            <a:r>
              <a:rPr sz="2400" b="1" i="1" spc="-30" dirty="0">
                <a:solidFill>
                  <a:srgbClr val="006FC0"/>
                </a:solidFill>
                <a:cs typeface="Arial"/>
              </a:rPr>
              <a:t>o</a:t>
            </a:r>
            <a:r>
              <a:rPr sz="2400" b="1" i="1" spc="-15" dirty="0">
                <a:solidFill>
                  <a:srgbClr val="006FC0"/>
                </a:solidFill>
                <a:cs typeface="Arial"/>
              </a:rPr>
              <a:t>t</a:t>
            </a:r>
            <a:r>
              <a:rPr sz="2400" b="1" i="1" dirty="0">
                <a:solidFill>
                  <a:srgbClr val="006FC0"/>
                </a:solidFill>
                <a:cs typeface="Arial"/>
              </a:rPr>
              <a:t>.</a:t>
            </a:r>
            <a:endParaRPr sz="2400" dirty="0">
              <a:cs typeface="Arial"/>
            </a:endParaRPr>
          </a:p>
          <a:p>
            <a:pPr>
              <a:lnSpc>
                <a:spcPct val="100000"/>
              </a:lnSpc>
              <a:spcBef>
                <a:spcPts val="11"/>
              </a:spcBef>
            </a:pPr>
            <a:endParaRPr sz="2400" dirty="0">
              <a:cs typeface="Times New Roman"/>
            </a:endParaRPr>
          </a:p>
          <a:p>
            <a:pPr marL="460375" marR="333375" indent="-65088">
              <a:lnSpc>
                <a:spcPts val="2080"/>
              </a:lnSpc>
            </a:pPr>
            <a:r>
              <a:rPr lang="en-US" sz="2400" dirty="0" smtClean="0">
                <a:solidFill>
                  <a:srgbClr val="1F487C"/>
                </a:solidFill>
                <a:cs typeface="Arial"/>
              </a:rPr>
              <a:t> </a:t>
            </a:r>
            <a:r>
              <a:rPr sz="2400" dirty="0" smtClean="0">
                <a:solidFill>
                  <a:srgbClr val="1F487C"/>
                </a:solidFill>
                <a:cs typeface="Arial"/>
              </a:rPr>
              <a:t>S</a:t>
            </a:r>
            <a:r>
              <a:rPr sz="2400" spc="-10" dirty="0" smtClean="0">
                <a:solidFill>
                  <a:srgbClr val="1F487C"/>
                </a:solidFill>
                <a:cs typeface="Arial"/>
              </a:rPr>
              <a:t>e</a:t>
            </a:r>
            <a:r>
              <a:rPr sz="2400" dirty="0" smtClean="0">
                <a:solidFill>
                  <a:srgbClr val="1F487C"/>
                </a:solidFill>
                <a:cs typeface="Arial"/>
              </a:rPr>
              <a:t>e </a:t>
            </a:r>
            <a:r>
              <a:rPr sz="2400" dirty="0">
                <a:solidFill>
                  <a:srgbClr val="1F487C"/>
                </a:solidFill>
                <a:cs typeface="Arial"/>
              </a:rPr>
              <a:t>m</a:t>
            </a:r>
            <a:r>
              <a:rPr sz="2400" spc="-10" dirty="0">
                <a:solidFill>
                  <a:srgbClr val="1F487C"/>
                </a:solidFill>
                <a:cs typeface="Arial"/>
              </a:rPr>
              <a:t>o</a:t>
            </a:r>
            <a:r>
              <a:rPr sz="2400" dirty="0">
                <a:solidFill>
                  <a:srgbClr val="1F487C"/>
                </a:solidFill>
                <a:cs typeface="Arial"/>
              </a:rPr>
              <a:t>re refere</a:t>
            </a:r>
            <a:r>
              <a:rPr sz="2400" spc="-10" dirty="0">
                <a:solidFill>
                  <a:srgbClr val="1F487C"/>
                </a:solidFill>
                <a:cs typeface="Arial"/>
              </a:rPr>
              <a:t>n</a:t>
            </a:r>
            <a:r>
              <a:rPr sz="2400" dirty="0">
                <a:solidFill>
                  <a:srgbClr val="1F487C"/>
                </a:solidFill>
                <a:cs typeface="Arial"/>
              </a:rPr>
              <a:t>ces examp</a:t>
            </a:r>
            <a:r>
              <a:rPr sz="2400" spc="5" dirty="0">
                <a:solidFill>
                  <a:srgbClr val="1F487C"/>
                </a:solidFill>
                <a:cs typeface="Arial"/>
              </a:rPr>
              <a:t>l</a:t>
            </a:r>
            <a:r>
              <a:rPr sz="2400" dirty="0">
                <a:solidFill>
                  <a:srgbClr val="1F487C"/>
                </a:solidFill>
                <a:cs typeface="Arial"/>
              </a:rPr>
              <a:t>es by</a:t>
            </a:r>
            <a:r>
              <a:rPr sz="2400" spc="-25" dirty="0">
                <a:solidFill>
                  <a:srgbClr val="1F487C"/>
                </a:solidFill>
                <a:cs typeface="Arial"/>
              </a:rPr>
              <a:t> </a:t>
            </a:r>
            <a:r>
              <a:rPr sz="2400" dirty="0">
                <a:solidFill>
                  <a:srgbClr val="1F487C"/>
                </a:solidFill>
                <a:cs typeface="Arial"/>
              </a:rPr>
              <a:t>sc</a:t>
            </a:r>
            <a:r>
              <a:rPr sz="2400" spc="10" dirty="0">
                <a:solidFill>
                  <a:srgbClr val="1F487C"/>
                </a:solidFill>
                <a:cs typeface="Arial"/>
              </a:rPr>
              <a:t>r</a:t>
            </a:r>
            <a:r>
              <a:rPr sz="2400" dirty="0">
                <a:solidFill>
                  <a:srgbClr val="1F487C"/>
                </a:solidFill>
                <a:cs typeface="Arial"/>
              </a:rPr>
              <a:t>o</a:t>
            </a:r>
            <a:r>
              <a:rPr sz="2400" spc="-10" dirty="0">
                <a:solidFill>
                  <a:srgbClr val="1F487C"/>
                </a:solidFill>
                <a:cs typeface="Arial"/>
              </a:rPr>
              <a:t>l</a:t>
            </a:r>
            <a:r>
              <a:rPr sz="2400" spc="5" dirty="0">
                <a:solidFill>
                  <a:srgbClr val="1F487C"/>
                </a:solidFill>
                <a:cs typeface="Arial"/>
              </a:rPr>
              <a:t>l</a:t>
            </a:r>
            <a:r>
              <a:rPr sz="2400" dirty="0">
                <a:solidFill>
                  <a:srgbClr val="1F487C"/>
                </a:solidFill>
                <a:cs typeface="Arial"/>
              </a:rPr>
              <a:t>i</a:t>
            </a:r>
            <a:r>
              <a:rPr sz="2400" spc="-10" dirty="0">
                <a:solidFill>
                  <a:srgbClr val="1F487C"/>
                </a:solidFill>
                <a:cs typeface="Arial"/>
              </a:rPr>
              <a:t>n</a:t>
            </a:r>
            <a:r>
              <a:rPr sz="2400" dirty="0">
                <a:solidFill>
                  <a:srgbClr val="1F487C"/>
                </a:solidFill>
                <a:cs typeface="Arial"/>
              </a:rPr>
              <a:t>g</a:t>
            </a:r>
            <a:r>
              <a:rPr sz="2400" spc="5" dirty="0">
                <a:solidFill>
                  <a:srgbClr val="1F487C"/>
                </a:solidFill>
                <a:cs typeface="Arial"/>
              </a:rPr>
              <a:t> </a:t>
            </a:r>
            <a:r>
              <a:rPr sz="2400" dirty="0">
                <a:solidFill>
                  <a:srgbClr val="1F487C"/>
                </a:solidFill>
                <a:cs typeface="Arial"/>
              </a:rPr>
              <a:t>d</a:t>
            </a:r>
            <a:r>
              <a:rPr sz="2400" spc="10" dirty="0">
                <a:solidFill>
                  <a:srgbClr val="1F487C"/>
                </a:solidFill>
                <a:cs typeface="Arial"/>
              </a:rPr>
              <a:t>o</a:t>
            </a:r>
            <a:r>
              <a:rPr sz="2400" spc="-30" dirty="0">
                <a:solidFill>
                  <a:srgbClr val="1F487C"/>
                </a:solidFill>
                <a:cs typeface="Arial"/>
              </a:rPr>
              <a:t>w</a:t>
            </a:r>
            <a:r>
              <a:rPr sz="2400" dirty="0">
                <a:solidFill>
                  <a:srgbClr val="1F487C"/>
                </a:solidFill>
                <a:cs typeface="Arial"/>
              </a:rPr>
              <a:t>n to </a:t>
            </a:r>
            <a:r>
              <a:rPr lang="en-US" sz="2400" dirty="0" smtClean="0">
                <a:solidFill>
                  <a:srgbClr val="1F487C"/>
                </a:solidFill>
                <a:cs typeface="Arial"/>
              </a:rPr>
              <a:t>    </a:t>
            </a:r>
            <a:r>
              <a:rPr sz="2400" dirty="0" smtClean="0">
                <a:solidFill>
                  <a:srgbClr val="1F487C"/>
                </a:solidFill>
                <a:cs typeface="Arial"/>
              </a:rPr>
              <a:t>t</a:t>
            </a:r>
            <a:r>
              <a:rPr sz="2400" spc="10" dirty="0" smtClean="0">
                <a:solidFill>
                  <a:srgbClr val="1F487C"/>
                </a:solidFill>
                <a:cs typeface="Arial"/>
              </a:rPr>
              <a:t>h</a:t>
            </a:r>
            <a:r>
              <a:rPr sz="2400" dirty="0" smtClean="0">
                <a:solidFill>
                  <a:srgbClr val="1F487C"/>
                </a:solidFill>
                <a:cs typeface="Arial"/>
              </a:rPr>
              <a:t>e </a:t>
            </a:r>
            <a:r>
              <a:rPr sz="2400" spc="-10" dirty="0">
                <a:solidFill>
                  <a:srgbClr val="1F487C"/>
                </a:solidFill>
                <a:cs typeface="Arial"/>
              </a:rPr>
              <a:t>n</a:t>
            </a:r>
            <a:r>
              <a:rPr sz="2400" spc="5" dirty="0">
                <a:solidFill>
                  <a:srgbClr val="1F487C"/>
                </a:solidFill>
                <a:cs typeface="Arial"/>
              </a:rPr>
              <a:t>e</a:t>
            </a:r>
            <a:r>
              <a:rPr sz="2400" spc="-15" dirty="0">
                <a:solidFill>
                  <a:srgbClr val="1F487C"/>
                </a:solidFill>
                <a:cs typeface="Arial"/>
              </a:rPr>
              <a:t>x</a:t>
            </a:r>
            <a:r>
              <a:rPr sz="2400" dirty="0">
                <a:solidFill>
                  <a:srgbClr val="1F487C"/>
                </a:solidFill>
                <a:cs typeface="Arial"/>
              </a:rPr>
              <a:t>t p</a:t>
            </a:r>
            <a:r>
              <a:rPr sz="2400" spc="-10" dirty="0">
                <a:solidFill>
                  <a:srgbClr val="1F487C"/>
                </a:solidFill>
                <a:cs typeface="Arial"/>
              </a:rPr>
              <a:t>a</a:t>
            </a:r>
            <a:r>
              <a:rPr sz="2400" spc="5" dirty="0">
                <a:solidFill>
                  <a:srgbClr val="1F487C"/>
                </a:solidFill>
                <a:cs typeface="Arial"/>
              </a:rPr>
              <a:t>g</a:t>
            </a:r>
            <a:r>
              <a:rPr sz="2400" dirty="0">
                <a:solidFill>
                  <a:srgbClr val="1F487C"/>
                </a:solidFill>
                <a:cs typeface="Arial"/>
              </a:rPr>
              <a:t>e.</a:t>
            </a:r>
            <a:endParaRPr sz="2400" dirty="0">
              <a:cs typeface="Arial"/>
            </a:endParaRPr>
          </a:p>
        </p:txBody>
      </p:sp>
      <p:sp>
        <p:nvSpPr>
          <p:cNvPr id="4" name="Slide Number Placeholder 3"/>
          <p:cNvSpPr>
            <a:spLocks noGrp="1"/>
          </p:cNvSpPr>
          <p:nvPr>
            <p:ph type="sldNum" sz="quarter" idx="7"/>
          </p:nvPr>
        </p:nvSpPr>
        <p:spPr/>
        <p:txBody>
          <a:bodyPr/>
          <a:lstStyle/>
          <a:p>
            <a:pPr marL="96520">
              <a:lnSpc>
                <a:spcPct val="100000"/>
              </a:lnSpc>
            </a:pPr>
            <a:fld id="{81D60167-4931-47E6-BA6A-407CBD079E47}" type="slidenum">
              <a:rPr lang="en-US" smtClean="0"/>
              <a:t>9</a:t>
            </a:fld>
            <a:endParaRPr lang="en-US" dirty="0"/>
          </a:p>
        </p:txBody>
      </p:sp>
    </p:spTree>
    <p:custDataLst>
      <p:tags r:id="rId1"/>
    </p:custDataLst>
    <p:extLst>
      <p:ext uri="{BB962C8B-B14F-4D97-AF65-F5344CB8AC3E}">
        <p14:creationId xmlns:p14="http://schemas.microsoft.com/office/powerpoint/2010/main" val="24036283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2"/>
  <p:tag name="ARTICULATE_SLIDE_THUMBNAIL_REFRESH" val="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TotalTime>
  <Words>998</Words>
  <Application>Microsoft Office PowerPoint</Application>
  <PresentationFormat>On-screen Show (4:3)</PresentationFormat>
  <Paragraphs>94</Paragraphs>
  <Slides>12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APA Simply Stated —APA 6th ed. (American Psychological Association, 2010)</vt:lpstr>
      <vt:lpstr>Steps 1 and 2:</vt:lpstr>
      <vt:lpstr>Step 3:</vt:lpstr>
      <vt:lpstr>Website In-Text Citation and Reference :</vt:lpstr>
      <vt:lpstr>  Example of In-Text Citation for a Paraphrase</vt:lpstr>
      <vt:lpstr>References</vt:lpstr>
      <vt:lpstr>Example of a Paraphrase Citation and Reference</vt:lpstr>
      <vt:lpstr>References Instructions and Example</vt:lpstr>
      <vt:lpstr>References Examples Continued</vt:lpstr>
      <vt:lpstr>References  for a Book or Website</vt:lpstr>
      <vt:lpstr>Conclusion:</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simply stated</dc:title>
  <dc:subject>APA citation and references format</dc:subject>
  <dc:creator>SV for Purdue Global</dc:creator>
  <cp:lastModifiedBy>SV for Purdue Global</cp:lastModifiedBy>
  <cp:revision>10</cp:revision>
  <dcterms:created xsi:type="dcterms:W3CDTF">2019-02-07T11:45:27Z</dcterms:created>
  <dcterms:modified xsi:type="dcterms:W3CDTF">2019-02-07T20:11:33Z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2019-01-16T00:00:00Z</vt:filetime>
  </property>
  <property fmtid="{D5CDD505-2E9C-101B-9397-08002B2CF9AE}" pid="3" name="LastSaved">
    <vt:filetime>2019-02-07T00:00:00Z</vt:filetime>
  </property>
  <property fmtid="{D5CDD505-2E9C-101B-9397-08002B2CF9AE}" pid="4" name="ArticulateGUID">
    <vt:lpwstr>D2188625-B226-466E-A6F7-4949971F5445</vt:lpwstr>
  </property>
  <property fmtid="{D5CDD505-2E9C-101B-9397-08002B2CF9AE}" pid="5" name="ArticulatePath">
    <vt:lpwstr>apasimplystated2016tutorial</vt:lpwstr>
  </property>
</Properties>
</file>