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72" r:id="rId7"/>
    <p:sldId id="262" r:id="rId8"/>
    <p:sldId id="263" r:id="rId9"/>
    <p:sldId id="264" r:id="rId10"/>
    <p:sldId id="273" r:id="rId11"/>
    <p:sldId id="266" r:id="rId12"/>
    <p:sldId id="267" r:id="rId13"/>
    <p:sldId id="268" r:id="rId14"/>
    <p:sldId id="269" r:id="rId15"/>
    <p:sldId id="270" r:id="rId16"/>
  </p:sldIdLst>
  <p:sldSz cx="12188825" cy="6858000"/>
  <p:notesSz cx="6858000" cy="9144000"/>
  <p:embeddedFontLst>
    <p:embeddedFont>
      <p:font typeface="Century Gothic" panose="020B0502020202020204" pitchFamily="34" charset="0"/>
      <p:regular r:id="rId18"/>
      <p:bold r:id="rId19"/>
      <p:italic r:id="rId20"/>
      <p:boldItalic r:id="rId21"/>
    </p:embeddedFont>
    <p:embeddedFont>
      <p:font typeface="Palatino Linotype" panose="02040502050505030304" pitchFamily="18"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E30059E8-FE73-4228-99EF-6FA3A89E4116}">
          <p14:sldIdLst>
            <p14:sldId id="256"/>
            <p14:sldId id="257"/>
            <p14:sldId id="258"/>
            <p14:sldId id="259"/>
            <p14:sldId id="260"/>
            <p14:sldId id="272"/>
            <p14:sldId id="262"/>
            <p14:sldId id="263"/>
            <p14:sldId id="264"/>
            <p14:sldId id="273"/>
            <p14:sldId id="266"/>
            <p14:sldId id="267"/>
            <p14:sldId id="268"/>
            <p14:sldId id="269"/>
            <p14:sldId id="270"/>
          </p14:sldIdLst>
        </p14:section>
      </p14:sectionLst>
    </p:ex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htXuC0aR8B8z7a8sKwEf3HE7S+7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924" y="44"/>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1pPr>
            <a:lvl2pPr marR="0" lvl="1"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2pPr>
            <a:lvl3pPr marR="0" lvl="2"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3pPr>
            <a:lvl4pPr marR="0" lvl="3"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4pPr>
            <a:lvl5pPr marR="0" lvl="4"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5pPr>
            <a:lvl6pPr marR="0" lvl="5"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6pPr>
            <a:lvl7pPr marR="0" lvl="6"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7pPr>
            <a:lvl8pPr marR="0" lvl="7"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8pPr>
            <a:lvl9pPr marR="0" lvl="8"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1pPr>
            <a:lvl2pPr marR="0" lvl="1"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2pPr>
            <a:lvl3pPr marR="0" lvl="2"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3pPr>
            <a:lvl4pPr marR="0" lvl="3"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4pPr>
            <a:lvl5pPr marR="0" lvl="4"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5pPr>
            <a:lvl6pPr marR="0" lvl="5"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6pPr>
            <a:lvl7pPr marR="0" lvl="6"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7pPr>
            <a:lvl8pPr marR="0" lvl="7"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8pPr>
            <a:lvl9pPr marR="0" lvl="8"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9pPr>
          </a:lstStyle>
          <a:p>
            <a:endParaRPr/>
          </a:p>
        </p:txBody>
      </p:sp>
      <p:sp>
        <p:nvSpPr>
          <p:cNvPr id="5" name="Google Shape;5;n"/>
          <p:cNvSpPr>
            <a:spLocks noGrp="1" noRot="1" noChangeAspect="1"/>
          </p:cNvSpPr>
          <p:nvPr>
            <p:ph type="sldImg" idx="3"/>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1pPr>
            <a:lvl2pPr marL="914400" marR="0" lvl="1"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2pPr>
            <a:lvl3pPr marL="1371600" marR="0" lvl="2"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3pPr>
            <a:lvl4pPr marL="1828800" marR="0" lvl="3"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4pPr>
            <a:lvl5pPr marL="2286000" marR="0" lvl="4"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5pPr>
            <a:lvl6pPr marL="2743200" marR="0" lvl="5"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6pPr>
            <a:lvl7pPr marL="3200400" marR="0" lvl="6"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7pPr>
            <a:lvl8pPr marL="3657600" marR="0" lvl="7"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8pPr>
            <a:lvl9pPr marL="4114800" marR="0" lvl="8"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1pPr>
            <a:lvl2pPr marR="0" lvl="1"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2pPr>
            <a:lvl3pPr marR="0" lvl="2"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3pPr>
            <a:lvl4pPr marR="0" lvl="3"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4pPr>
            <a:lvl5pPr marR="0" lvl="4"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5pPr>
            <a:lvl6pPr marR="0" lvl="5"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6pPr>
            <a:lvl7pPr marR="0" lvl="6"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7pPr>
            <a:lvl8pPr marR="0" lvl="7"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8pPr>
            <a:lvl9pPr marR="0" lvl="8"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Palatino Linotype"/>
                <a:ea typeface="Palatino Linotype"/>
                <a:cs typeface="Palatino Linotype"/>
                <a:sym typeface="Palatino Linotype"/>
              </a:rPr>
              <a:t>‹#›</a:t>
            </a:fld>
            <a:endParaRPr sz="1200" b="0" i="0" u="none" strike="noStrike" cap="none">
              <a:solidFill>
                <a:schemeClr val="dk1"/>
              </a:solidFill>
              <a:latin typeface="Palatino Linotype"/>
              <a:ea typeface="Palatino Linotype"/>
              <a:cs typeface="Palatino Linotype"/>
              <a:sym typeface="Palatino Linotype"/>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 name="Google Shape;83;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84" name="Google Shape;84;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Delete this slide</a:t>
            </a:r>
            <a:endParaRPr/>
          </a:p>
        </p:txBody>
      </p:sp>
      <p:sp>
        <p:nvSpPr>
          <p:cNvPr id="93" name="Google Shape;93;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03" name="Google Shape;103;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12" name="Google Shape;112;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21" name="Google Shape;121;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p:txBody>
      </p:sp>
      <p:sp>
        <p:nvSpPr>
          <p:cNvPr id="139" name="Google Shape;139;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p:txBody>
      </p:sp>
      <p:sp>
        <p:nvSpPr>
          <p:cNvPr id="148" name="Google Shape;148;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57" name="Google Shape;157;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73" name="Google Shape;173;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82" name="Google Shape;182;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91" name="Google Shape;191;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200" name="Google Shape;200;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17"/>
          <p:cNvSpPr txBox="1">
            <a:spLocks noGrp="1"/>
          </p:cNvSpPr>
          <p:nvPr>
            <p:ph type="ctrTitle"/>
          </p:nvPr>
        </p:nvSpPr>
        <p:spPr>
          <a:xfrm>
            <a:off x="1065214" y="533400"/>
            <a:ext cx="5029200" cy="2514601"/>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4000"/>
              <a:buFont typeface="Century Gothic"/>
              <a:buNone/>
              <a:defRPr sz="4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1065212" y="3403600"/>
            <a:ext cx="5029201" cy="1397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600"/>
              </a:spcBef>
              <a:spcAft>
                <a:spcPts val="0"/>
              </a:spcAft>
              <a:buSzPts val="1920"/>
              <a:buNone/>
              <a:defRPr sz="2400">
                <a:solidFill>
                  <a:schemeClr val="dk1"/>
                </a:solidFill>
              </a:defRPr>
            </a:lvl1pPr>
            <a:lvl2pPr lvl="1" algn="ctr">
              <a:lnSpc>
                <a:spcPct val="90000"/>
              </a:lnSpc>
              <a:spcBef>
                <a:spcPts val="1000"/>
              </a:spcBef>
              <a:spcAft>
                <a:spcPts val="0"/>
              </a:spcAft>
              <a:buSzPts val="1440"/>
              <a:buNone/>
              <a:defRPr>
                <a:solidFill>
                  <a:srgbClr val="888888"/>
                </a:solidFill>
              </a:defRPr>
            </a:lvl2pPr>
            <a:lvl3pPr lvl="2" algn="ctr">
              <a:lnSpc>
                <a:spcPct val="90000"/>
              </a:lnSpc>
              <a:spcBef>
                <a:spcPts val="600"/>
              </a:spcBef>
              <a:spcAft>
                <a:spcPts val="0"/>
              </a:spcAft>
              <a:buSzPts val="1280"/>
              <a:buNone/>
              <a:defRPr>
                <a:solidFill>
                  <a:srgbClr val="888888"/>
                </a:solidFill>
              </a:defRPr>
            </a:lvl3pPr>
            <a:lvl4pPr lvl="3" algn="ctr">
              <a:lnSpc>
                <a:spcPct val="90000"/>
              </a:lnSpc>
              <a:spcBef>
                <a:spcPts val="600"/>
              </a:spcBef>
              <a:spcAft>
                <a:spcPts val="0"/>
              </a:spcAft>
              <a:buSzPts val="1120"/>
              <a:buNone/>
              <a:defRPr>
                <a:solidFill>
                  <a:srgbClr val="888888"/>
                </a:solidFill>
              </a:defRPr>
            </a:lvl4pPr>
            <a:lvl5pPr lvl="4" algn="ctr">
              <a:lnSpc>
                <a:spcPct val="90000"/>
              </a:lnSpc>
              <a:spcBef>
                <a:spcPts val="600"/>
              </a:spcBef>
              <a:spcAft>
                <a:spcPts val="0"/>
              </a:spcAft>
              <a:buSzPts val="1120"/>
              <a:buNone/>
              <a:defRPr>
                <a:solidFill>
                  <a:srgbClr val="888888"/>
                </a:solidFill>
              </a:defRPr>
            </a:lvl5pPr>
            <a:lvl6pPr lvl="5" algn="ctr">
              <a:spcBef>
                <a:spcPts val="600"/>
              </a:spcBef>
              <a:spcAft>
                <a:spcPts val="0"/>
              </a:spcAft>
              <a:buClr>
                <a:srgbClr val="888888"/>
              </a:buClr>
              <a:buSzPts val="1120"/>
              <a:buNone/>
              <a:defRPr>
                <a:solidFill>
                  <a:srgbClr val="888888"/>
                </a:solidFill>
              </a:defRPr>
            </a:lvl6pPr>
            <a:lvl7pPr lvl="6" algn="ctr">
              <a:spcBef>
                <a:spcPts val="600"/>
              </a:spcBef>
              <a:spcAft>
                <a:spcPts val="0"/>
              </a:spcAft>
              <a:buClr>
                <a:srgbClr val="888888"/>
              </a:buClr>
              <a:buSzPts val="1120"/>
              <a:buNone/>
              <a:defRPr>
                <a:solidFill>
                  <a:srgbClr val="888888"/>
                </a:solidFill>
              </a:defRPr>
            </a:lvl7pPr>
            <a:lvl8pPr lvl="7" algn="ctr">
              <a:spcBef>
                <a:spcPts val="600"/>
              </a:spcBef>
              <a:spcAft>
                <a:spcPts val="0"/>
              </a:spcAft>
              <a:buClr>
                <a:srgbClr val="888888"/>
              </a:buClr>
              <a:buSzPts val="1120"/>
              <a:buNone/>
              <a:defRPr>
                <a:solidFill>
                  <a:srgbClr val="888888"/>
                </a:solidFill>
              </a:defRPr>
            </a:lvl8pPr>
            <a:lvl9pPr lvl="8" algn="ctr">
              <a:spcBef>
                <a:spcPts val="600"/>
              </a:spcBef>
              <a:spcAft>
                <a:spcPts val="0"/>
              </a:spcAft>
              <a:buClr>
                <a:srgbClr val="888888"/>
              </a:buClr>
              <a:buSzPts val="1120"/>
              <a:buNone/>
              <a:defRPr>
                <a:solidFill>
                  <a:srgbClr val="888888"/>
                </a:solidFill>
              </a:defRPr>
            </a:lvl9pPr>
          </a:lstStyle>
          <a:p>
            <a:endParaRPr/>
          </a:p>
        </p:txBody>
      </p:sp>
      <p:sp>
        <p:nvSpPr>
          <p:cNvPr id="18" name="Google Shape;18;p17"/>
          <p:cNvSpPr txBox="1">
            <a:spLocks noGrp="1"/>
          </p:cNvSpPr>
          <p:nvPr>
            <p:ph type="ftr" idx="11"/>
          </p:nvPr>
        </p:nvSpPr>
        <p:spPr>
          <a:xfrm>
            <a:off x="1065213" y="6432551"/>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7"/>
          <p:cNvSpPr txBox="1">
            <a:spLocks noGrp="1"/>
          </p:cNvSpPr>
          <p:nvPr>
            <p:ph type="dt" idx="10"/>
          </p:nvPr>
        </p:nvSpPr>
        <p:spPr>
          <a:xfrm>
            <a:off x="6932612" y="6432551"/>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7"/>
          <p:cNvSpPr txBox="1">
            <a:spLocks noGrp="1"/>
          </p:cNvSpPr>
          <p:nvPr>
            <p:ph type="sldNum" idx="12"/>
          </p:nvPr>
        </p:nvSpPr>
        <p:spPr>
          <a:xfrm>
            <a:off x="8532812" y="6432551"/>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8"/>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8"/>
          <p:cNvSpPr txBox="1">
            <a:spLocks noGrp="1"/>
          </p:cNvSpPr>
          <p:nvPr>
            <p:ph type="body" idx="1"/>
          </p:nvPr>
        </p:nvSpPr>
        <p:spPr>
          <a:xfrm>
            <a:off x="1065212" y="1828800"/>
            <a:ext cx="8686801" cy="4191000"/>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800"/>
              </a:spcBef>
              <a:spcAft>
                <a:spcPts val="0"/>
              </a:spcAft>
              <a:buSzPts val="1440"/>
              <a:buChar char="•"/>
              <a:defRPr/>
            </a:lvl1pPr>
            <a:lvl2pPr marL="914400" lvl="1" indent="-320040" algn="l">
              <a:lnSpc>
                <a:spcPct val="90000"/>
              </a:lnSpc>
              <a:spcBef>
                <a:spcPts val="1000"/>
              </a:spcBef>
              <a:spcAft>
                <a:spcPts val="0"/>
              </a:spcAft>
              <a:buSzPts val="1440"/>
              <a:buChar char="•"/>
              <a:defRPr/>
            </a:lvl2pPr>
            <a:lvl3pPr marL="1371600" lvl="2" indent="-320039" algn="l">
              <a:lnSpc>
                <a:spcPct val="90000"/>
              </a:lnSpc>
              <a:spcBef>
                <a:spcPts val="600"/>
              </a:spcBef>
              <a:spcAft>
                <a:spcPts val="0"/>
              </a:spcAft>
              <a:buSzPts val="1440"/>
              <a:buChar char="•"/>
              <a:defRPr/>
            </a:lvl3pPr>
            <a:lvl4pPr marL="1828800" lvl="3" indent="-320039" algn="l">
              <a:lnSpc>
                <a:spcPct val="90000"/>
              </a:lnSpc>
              <a:spcBef>
                <a:spcPts val="600"/>
              </a:spcBef>
              <a:spcAft>
                <a:spcPts val="0"/>
              </a:spcAft>
              <a:buSzPts val="1440"/>
              <a:buChar char="•"/>
              <a:defRPr/>
            </a:lvl4pPr>
            <a:lvl5pPr marL="2286000" lvl="4" indent="-320039" algn="l">
              <a:lnSpc>
                <a:spcPct val="90000"/>
              </a:lnSpc>
              <a:spcBef>
                <a:spcPts val="600"/>
              </a:spcBef>
              <a:spcAft>
                <a:spcPts val="0"/>
              </a:spcAft>
              <a:buSzPts val="1440"/>
              <a:buChar char="•"/>
              <a:defRPr/>
            </a:lvl5pPr>
            <a:lvl6pPr marL="2743200" lvl="5" indent="-320039" algn="l">
              <a:spcBef>
                <a:spcPts val="600"/>
              </a:spcBef>
              <a:spcAft>
                <a:spcPts val="0"/>
              </a:spcAft>
              <a:buClr>
                <a:srgbClr val="595959"/>
              </a:buClr>
              <a:buSzPts val="1440"/>
              <a:buChar char="•"/>
              <a:defRPr/>
            </a:lvl6pPr>
            <a:lvl7pPr marL="3200400" lvl="6" indent="-320039" algn="l">
              <a:spcBef>
                <a:spcPts val="600"/>
              </a:spcBef>
              <a:spcAft>
                <a:spcPts val="0"/>
              </a:spcAft>
              <a:buClr>
                <a:srgbClr val="595959"/>
              </a:buClr>
              <a:buSzPts val="1440"/>
              <a:buChar char="•"/>
              <a:defRPr/>
            </a:lvl7pPr>
            <a:lvl8pPr marL="3657600" lvl="7" indent="-320040" algn="l">
              <a:spcBef>
                <a:spcPts val="600"/>
              </a:spcBef>
              <a:spcAft>
                <a:spcPts val="0"/>
              </a:spcAft>
              <a:buClr>
                <a:srgbClr val="595959"/>
              </a:buClr>
              <a:buSzPts val="1440"/>
              <a:buChar char="•"/>
              <a:defRPr/>
            </a:lvl8pPr>
            <a:lvl9pPr marL="4114800" lvl="8" indent="-320040" algn="l">
              <a:spcBef>
                <a:spcPts val="600"/>
              </a:spcBef>
              <a:spcAft>
                <a:spcPts val="0"/>
              </a:spcAft>
              <a:buClr>
                <a:srgbClr val="595959"/>
              </a:buClr>
              <a:buSzPts val="1440"/>
              <a:buChar char="•"/>
              <a:defRPr/>
            </a:lvl9pPr>
          </a:lstStyle>
          <a:p>
            <a:endParaRPr/>
          </a:p>
        </p:txBody>
      </p:sp>
      <p:sp>
        <p:nvSpPr>
          <p:cNvPr id="24" name="Google Shape;24;p18"/>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8"/>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8"/>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9"/>
          <p:cNvSpPr txBox="1">
            <a:spLocks noGrp="1"/>
          </p:cNvSpPr>
          <p:nvPr>
            <p:ph type="title"/>
          </p:nvPr>
        </p:nvSpPr>
        <p:spPr>
          <a:xfrm>
            <a:off x="1065214" y="533400"/>
            <a:ext cx="8686800" cy="22860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5400"/>
              <a:buFont typeface="Century Gothic"/>
              <a:buNone/>
              <a:defRPr sz="54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9"/>
          <p:cNvSpPr txBox="1">
            <a:spLocks noGrp="1"/>
          </p:cNvSpPr>
          <p:nvPr>
            <p:ph type="body" idx="1"/>
          </p:nvPr>
        </p:nvSpPr>
        <p:spPr>
          <a:xfrm>
            <a:off x="1065214" y="3124200"/>
            <a:ext cx="8686800" cy="1371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600"/>
              </a:spcBef>
              <a:spcAft>
                <a:spcPts val="0"/>
              </a:spcAft>
              <a:buSzPts val="1920"/>
              <a:buNone/>
              <a:defRPr sz="2400">
                <a:solidFill>
                  <a:srgbClr val="595959"/>
                </a:solidFill>
              </a:defRPr>
            </a:lvl1pPr>
            <a:lvl2pPr marL="914400" lvl="1" indent="-228600" algn="l">
              <a:lnSpc>
                <a:spcPct val="90000"/>
              </a:lnSpc>
              <a:spcBef>
                <a:spcPts val="1000"/>
              </a:spcBef>
              <a:spcAft>
                <a:spcPts val="0"/>
              </a:spcAft>
              <a:buSzPts val="1440"/>
              <a:buNone/>
              <a:defRPr sz="1800">
                <a:solidFill>
                  <a:srgbClr val="888888"/>
                </a:solidFill>
              </a:defRPr>
            </a:lvl2pPr>
            <a:lvl3pPr marL="1371600" lvl="2" indent="-228600" algn="l">
              <a:lnSpc>
                <a:spcPct val="90000"/>
              </a:lnSpc>
              <a:spcBef>
                <a:spcPts val="600"/>
              </a:spcBef>
              <a:spcAft>
                <a:spcPts val="0"/>
              </a:spcAft>
              <a:buSzPts val="1280"/>
              <a:buNone/>
              <a:defRPr sz="1600">
                <a:solidFill>
                  <a:srgbClr val="888888"/>
                </a:solidFill>
              </a:defRPr>
            </a:lvl3pPr>
            <a:lvl4pPr marL="1828800" lvl="3" indent="-228600" algn="l">
              <a:lnSpc>
                <a:spcPct val="90000"/>
              </a:lnSpc>
              <a:spcBef>
                <a:spcPts val="600"/>
              </a:spcBef>
              <a:spcAft>
                <a:spcPts val="0"/>
              </a:spcAft>
              <a:buSzPts val="1120"/>
              <a:buNone/>
              <a:defRPr sz="1400">
                <a:solidFill>
                  <a:srgbClr val="888888"/>
                </a:solidFill>
              </a:defRPr>
            </a:lvl4pPr>
            <a:lvl5pPr marL="2286000" lvl="4" indent="-228600" algn="l">
              <a:lnSpc>
                <a:spcPct val="90000"/>
              </a:lnSpc>
              <a:spcBef>
                <a:spcPts val="600"/>
              </a:spcBef>
              <a:spcAft>
                <a:spcPts val="0"/>
              </a:spcAft>
              <a:buSzPts val="1120"/>
              <a:buNone/>
              <a:defRPr sz="1400">
                <a:solidFill>
                  <a:srgbClr val="888888"/>
                </a:solidFill>
              </a:defRPr>
            </a:lvl5pPr>
            <a:lvl6pPr marL="2743200" lvl="5" indent="-228600" algn="l">
              <a:spcBef>
                <a:spcPts val="600"/>
              </a:spcBef>
              <a:spcAft>
                <a:spcPts val="0"/>
              </a:spcAft>
              <a:buClr>
                <a:srgbClr val="888888"/>
              </a:buClr>
              <a:buSzPts val="1120"/>
              <a:buNone/>
              <a:defRPr sz="1400">
                <a:solidFill>
                  <a:srgbClr val="888888"/>
                </a:solidFill>
              </a:defRPr>
            </a:lvl6pPr>
            <a:lvl7pPr marL="3200400" lvl="6" indent="-228600" algn="l">
              <a:spcBef>
                <a:spcPts val="600"/>
              </a:spcBef>
              <a:spcAft>
                <a:spcPts val="0"/>
              </a:spcAft>
              <a:buClr>
                <a:srgbClr val="888888"/>
              </a:buClr>
              <a:buSzPts val="1120"/>
              <a:buNone/>
              <a:defRPr sz="1400">
                <a:solidFill>
                  <a:srgbClr val="888888"/>
                </a:solidFill>
              </a:defRPr>
            </a:lvl7pPr>
            <a:lvl8pPr marL="3657600" lvl="7" indent="-228600" algn="l">
              <a:spcBef>
                <a:spcPts val="600"/>
              </a:spcBef>
              <a:spcAft>
                <a:spcPts val="0"/>
              </a:spcAft>
              <a:buClr>
                <a:srgbClr val="888888"/>
              </a:buClr>
              <a:buSzPts val="1120"/>
              <a:buNone/>
              <a:defRPr sz="1400">
                <a:solidFill>
                  <a:srgbClr val="888888"/>
                </a:solidFill>
              </a:defRPr>
            </a:lvl8pPr>
            <a:lvl9pPr marL="4114800" lvl="8" indent="-228600" algn="l">
              <a:spcBef>
                <a:spcPts val="600"/>
              </a:spcBef>
              <a:spcAft>
                <a:spcPts val="0"/>
              </a:spcAft>
              <a:buClr>
                <a:srgbClr val="888888"/>
              </a:buClr>
              <a:buSzPts val="1120"/>
              <a:buNone/>
              <a:defRPr sz="1400">
                <a:solidFill>
                  <a:srgbClr val="888888"/>
                </a:solidFill>
              </a:defRPr>
            </a:lvl9pPr>
          </a:lstStyle>
          <a:p>
            <a:endParaRPr/>
          </a:p>
        </p:txBody>
      </p:sp>
      <p:sp>
        <p:nvSpPr>
          <p:cNvPr id="30" name="Google Shape;30;p19"/>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9"/>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9"/>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1065212" y="1828800"/>
            <a:ext cx="4251960" cy="4191000"/>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800"/>
              </a:spcBef>
              <a:spcAft>
                <a:spcPts val="0"/>
              </a:spcAft>
              <a:buSzPts val="1600"/>
              <a:buChar char="•"/>
              <a:defRPr sz="2000"/>
            </a:lvl1pPr>
            <a:lvl2pPr marL="914400" lvl="1" indent="-320040" algn="l">
              <a:lnSpc>
                <a:spcPct val="90000"/>
              </a:lnSpc>
              <a:spcBef>
                <a:spcPts val="1000"/>
              </a:spcBef>
              <a:spcAft>
                <a:spcPts val="0"/>
              </a:spcAft>
              <a:buSzPts val="1440"/>
              <a:buChar char="•"/>
              <a:defRPr sz="1800"/>
            </a:lvl2pPr>
            <a:lvl3pPr marL="1371600" lvl="2" indent="-309880" algn="l">
              <a:lnSpc>
                <a:spcPct val="90000"/>
              </a:lnSpc>
              <a:spcBef>
                <a:spcPts val="600"/>
              </a:spcBef>
              <a:spcAft>
                <a:spcPts val="0"/>
              </a:spcAft>
              <a:buSzPts val="1280"/>
              <a:buChar char="•"/>
              <a:defRPr sz="1600"/>
            </a:lvl3pPr>
            <a:lvl4pPr marL="1828800" lvl="3" indent="-299719" algn="l">
              <a:lnSpc>
                <a:spcPct val="90000"/>
              </a:lnSpc>
              <a:spcBef>
                <a:spcPts val="600"/>
              </a:spcBef>
              <a:spcAft>
                <a:spcPts val="0"/>
              </a:spcAft>
              <a:buSzPts val="1120"/>
              <a:buChar char="•"/>
              <a:defRPr sz="1400"/>
            </a:lvl4pPr>
            <a:lvl5pPr marL="2286000" lvl="4" indent="-299720" algn="l">
              <a:lnSpc>
                <a:spcPct val="90000"/>
              </a:lnSpc>
              <a:spcBef>
                <a:spcPts val="600"/>
              </a:spcBef>
              <a:spcAft>
                <a:spcPts val="0"/>
              </a:spcAft>
              <a:buSzPts val="1120"/>
              <a:buChar char="•"/>
              <a:defRPr sz="1400"/>
            </a:lvl5pPr>
            <a:lvl6pPr marL="2743200" lvl="5" indent="-299720" algn="l">
              <a:spcBef>
                <a:spcPts val="600"/>
              </a:spcBef>
              <a:spcAft>
                <a:spcPts val="0"/>
              </a:spcAft>
              <a:buClr>
                <a:srgbClr val="595959"/>
              </a:buClr>
              <a:buSzPts val="1120"/>
              <a:buChar char="•"/>
              <a:defRPr sz="1400"/>
            </a:lvl6pPr>
            <a:lvl7pPr marL="3200400" lvl="6" indent="-299720" algn="l">
              <a:spcBef>
                <a:spcPts val="600"/>
              </a:spcBef>
              <a:spcAft>
                <a:spcPts val="0"/>
              </a:spcAft>
              <a:buClr>
                <a:srgbClr val="595959"/>
              </a:buClr>
              <a:buSzPts val="1120"/>
              <a:buChar char="•"/>
              <a:defRPr sz="1400"/>
            </a:lvl7pPr>
            <a:lvl8pPr marL="3657600" lvl="7" indent="-299720" algn="l">
              <a:spcBef>
                <a:spcPts val="600"/>
              </a:spcBef>
              <a:spcAft>
                <a:spcPts val="0"/>
              </a:spcAft>
              <a:buClr>
                <a:srgbClr val="595959"/>
              </a:buClr>
              <a:buSzPts val="1120"/>
              <a:buChar char="•"/>
              <a:defRPr sz="1400"/>
            </a:lvl8pPr>
            <a:lvl9pPr marL="4114800" lvl="8" indent="-299720" algn="l">
              <a:spcBef>
                <a:spcPts val="600"/>
              </a:spcBef>
              <a:spcAft>
                <a:spcPts val="0"/>
              </a:spcAft>
              <a:buClr>
                <a:srgbClr val="595959"/>
              </a:buClr>
              <a:buSzPts val="1120"/>
              <a:buChar char="•"/>
              <a:defRPr sz="1400"/>
            </a:lvl9pPr>
          </a:lstStyle>
          <a:p>
            <a:endParaRPr/>
          </a:p>
        </p:txBody>
      </p:sp>
      <p:sp>
        <p:nvSpPr>
          <p:cNvPr id="36" name="Google Shape;36;p20"/>
          <p:cNvSpPr txBox="1">
            <a:spLocks noGrp="1"/>
          </p:cNvSpPr>
          <p:nvPr>
            <p:ph type="body" idx="2"/>
          </p:nvPr>
        </p:nvSpPr>
        <p:spPr>
          <a:xfrm>
            <a:off x="5464598" y="1828800"/>
            <a:ext cx="4251960" cy="4191000"/>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800"/>
              </a:spcBef>
              <a:spcAft>
                <a:spcPts val="0"/>
              </a:spcAft>
              <a:buSzPts val="1600"/>
              <a:buChar char="•"/>
              <a:defRPr sz="2000"/>
            </a:lvl1pPr>
            <a:lvl2pPr marL="914400" lvl="1" indent="-320040" algn="l">
              <a:lnSpc>
                <a:spcPct val="90000"/>
              </a:lnSpc>
              <a:spcBef>
                <a:spcPts val="1000"/>
              </a:spcBef>
              <a:spcAft>
                <a:spcPts val="0"/>
              </a:spcAft>
              <a:buSzPts val="1440"/>
              <a:buChar char="•"/>
              <a:defRPr sz="1800"/>
            </a:lvl2pPr>
            <a:lvl3pPr marL="1371600" lvl="2" indent="-309880" algn="l">
              <a:lnSpc>
                <a:spcPct val="90000"/>
              </a:lnSpc>
              <a:spcBef>
                <a:spcPts val="600"/>
              </a:spcBef>
              <a:spcAft>
                <a:spcPts val="0"/>
              </a:spcAft>
              <a:buSzPts val="1280"/>
              <a:buChar char="•"/>
              <a:defRPr sz="1600"/>
            </a:lvl3pPr>
            <a:lvl4pPr marL="1828800" lvl="3" indent="-299719" algn="l">
              <a:lnSpc>
                <a:spcPct val="90000"/>
              </a:lnSpc>
              <a:spcBef>
                <a:spcPts val="600"/>
              </a:spcBef>
              <a:spcAft>
                <a:spcPts val="0"/>
              </a:spcAft>
              <a:buSzPts val="1120"/>
              <a:buChar char="•"/>
              <a:defRPr sz="1400"/>
            </a:lvl4pPr>
            <a:lvl5pPr marL="2286000" lvl="4" indent="-299720" algn="l">
              <a:lnSpc>
                <a:spcPct val="90000"/>
              </a:lnSpc>
              <a:spcBef>
                <a:spcPts val="600"/>
              </a:spcBef>
              <a:spcAft>
                <a:spcPts val="0"/>
              </a:spcAft>
              <a:buSzPts val="1120"/>
              <a:buChar char="•"/>
              <a:defRPr sz="1400"/>
            </a:lvl5pPr>
            <a:lvl6pPr marL="2743200" lvl="5" indent="-299720" algn="l">
              <a:spcBef>
                <a:spcPts val="600"/>
              </a:spcBef>
              <a:spcAft>
                <a:spcPts val="0"/>
              </a:spcAft>
              <a:buClr>
                <a:srgbClr val="595959"/>
              </a:buClr>
              <a:buSzPts val="1120"/>
              <a:buChar char="•"/>
              <a:defRPr sz="1400"/>
            </a:lvl6pPr>
            <a:lvl7pPr marL="3200400" lvl="6" indent="-299720" algn="l">
              <a:spcBef>
                <a:spcPts val="600"/>
              </a:spcBef>
              <a:spcAft>
                <a:spcPts val="0"/>
              </a:spcAft>
              <a:buClr>
                <a:srgbClr val="595959"/>
              </a:buClr>
              <a:buSzPts val="1120"/>
              <a:buChar char="•"/>
              <a:defRPr sz="1400"/>
            </a:lvl7pPr>
            <a:lvl8pPr marL="3657600" lvl="7" indent="-299720" algn="l">
              <a:spcBef>
                <a:spcPts val="600"/>
              </a:spcBef>
              <a:spcAft>
                <a:spcPts val="0"/>
              </a:spcAft>
              <a:buClr>
                <a:srgbClr val="595959"/>
              </a:buClr>
              <a:buSzPts val="1120"/>
              <a:buChar char="•"/>
              <a:defRPr sz="1400"/>
            </a:lvl8pPr>
            <a:lvl9pPr marL="4114800" lvl="8" indent="-299720" algn="l">
              <a:spcBef>
                <a:spcPts val="600"/>
              </a:spcBef>
              <a:spcAft>
                <a:spcPts val="0"/>
              </a:spcAft>
              <a:buClr>
                <a:srgbClr val="595959"/>
              </a:buClr>
              <a:buSzPts val="1120"/>
              <a:buChar char="•"/>
              <a:defRPr sz="1400"/>
            </a:lvl9pPr>
          </a:lstStyle>
          <a:p>
            <a:endParaRPr/>
          </a:p>
        </p:txBody>
      </p:sp>
      <p:sp>
        <p:nvSpPr>
          <p:cNvPr id="37" name="Google Shape;37;p20"/>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0"/>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0"/>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1"/>
          <p:cNvSpPr txBox="1">
            <a:spLocks noGrp="1"/>
          </p:cNvSpPr>
          <p:nvPr>
            <p:ph type="title"/>
          </p:nvPr>
        </p:nvSpPr>
        <p:spPr>
          <a:xfrm>
            <a:off x="1065211" y="533400"/>
            <a:ext cx="8686802" cy="10668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3600"/>
              <a:buFont typeface="Century Gothic"/>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1"/>
          <p:cNvSpPr txBox="1">
            <a:spLocks noGrp="1"/>
          </p:cNvSpPr>
          <p:nvPr>
            <p:ph type="body" idx="1"/>
          </p:nvPr>
        </p:nvSpPr>
        <p:spPr>
          <a:xfrm>
            <a:off x="1065213" y="1828799"/>
            <a:ext cx="4251960" cy="6858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1600"/>
              <a:buNone/>
              <a:defRPr sz="2000" b="0"/>
            </a:lvl1pPr>
            <a:lvl2pPr marL="914400" lvl="1" indent="-228600" algn="l">
              <a:lnSpc>
                <a:spcPct val="90000"/>
              </a:lnSpc>
              <a:spcBef>
                <a:spcPts val="1000"/>
              </a:spcBef>
              <a:spcAft>
                <a:spcPts val="0"/>
              </a:spcAft>
              <a:buSzPts val="1600"/>
              <a:buNone/>
              <a:defRPr sz="2000" b="1"/>
            </a:lvl2pPr>
            <a:lvl3pPr marL="1371600" lvl="2" indent="-228600" algn="l">
              <a:lnSpc>
                <a:spcPct val="90000"/>
              </a:lnSpc>
              <a:spcBef>
                <a:spcPts val="600"/>
              </a:spcBef>
              <a:spcAft>
                <a:spcPts val="0"/>
              </a:spcAft>
              <a:buSzPts val="1440"/>
              <a:buNone/>
              <a:defRPr sz="1800" b="1"/>
            </a:lvl3pPr>
            <a:lvl4pPr marL="1828800" lvl="3" indent="-228600" algn="l">
              <a:lnSpc>
                <a:spcPct val="90000"/>
              </a:lnSpc>
              <a:spcBef>
                <a:spcPts val="600"/>
              </a:spcBef>
              <a:spcAft>
                <a:spcPts val="0"/>
              </a:spcAft>
              <a:buSzPts val="1280"/>
              <a:buNone/>
              <a:defRPr sz="1600" b="1"/>
            </a:lvl4pPr>
            <a:lvl5pPr marL="2286000" lvl="4" indent="-228600" algn="l">
              <a:lnSpc>
                <a:spcPct val="90000"/>
              </a:lnSpc>
              <a:spcBef>
                <a:spcPts val="600"/>
              </a:spcBef>
              <a:spcAft>
                <a:spcPts val="0"/>
              </a:spcAft>
              <a:buSzPts val="1280"/>
              <a:buNone/>
              <a:defRPr sz="1600" b="1"/>
            </a:lvl5pPr>
            <a:lvl6pPr marL="2743200" lvl="5" indent="-228600" algn="l">
              <a:spcBef>
                <a:spcPts val="600"/>
              </a:spcBef>
              <a:spcAft>
                <a:spcPts val="0"/>
              </a:spcAft>
              <a:buClr>
                <a:srgbClr val="595959"/>
              </a:buClr>
              <a:buSzPts val="1280"/>
              <a:buNone/>
              <a:defRPr sz="1600" b="1"/>
            </a:lvl6pPr>
            <a:lvl7pPr marL="3200400" lvl="6" indent="-228600" algn="l">
              <a:spcBef>
                <a:spcPts val="600"/>
              </a:spcBef>
              <a:spcAft>
                <a:spcPts val="0"/>
              </a:spcAft>
              <a:buClr>
                <a:srgbClr val="595959"/>
              </a:buClr>
              <a:buSzPts val="1280"/>
              <a:buNone/>
              <a:defRPr sz="1600" b="1"/>
            </a:lvl7pPr>
            <a:lvl8pPr marL="3657600" lvl="7" indent="-228600" algn="l">
              <a:spcBef>
                <a:spcPts val="600"/>
              </a:spcBef>
              <a:spcAft>
                <a:spcPts val="0"/>
              </a:spcAft>
              <a:buClr>
                <a:srgbClr val="595959"/>
              </a:buClr>
              <a:buSzPts val="1280"/>
              <a:buNone/>
              <a:defRPr sz="1600" b="1"/>
            </a:lvl8pPr>
            <a:lvl9pPr marL="4114800" lvl="8" indent="-228600" algn="l">
              <a:spcBef>
                <a:spcPts val="600"/>
              </a:spcBef>
              <a:spcAft>
                <a:spcPts val="0"/>
              </a:spcAft>
              <a:buClr>
                <a:srgbClr val="595959"/>
              </a:buClr>
              <a:buSzPts val="1280"/>
              <a:buNone/>
              <a:defRPr sz="1600" b="1"/>
            </a:lvl9pPr>
          </a:lstStyle>
          <a:p>
            <a:endParaRPr/>
          </a:p>
        </p:txBody>
      </p:sp>
      <p:sp>
        <p:nvSpPr>
          <p:cNvPr id="43" name="Google Shape;43;p21"/>
          <p:cNvSpPr txBox="1">
            <a:spLocks noGrp="1"/>
          </p:cNvSpPr>
          <p:nvPr>
            <p:ph type="body" idx="2"/>
          </p:nvPr>
        </p:nvSpPr>
        <p:spPr>
          <a:xfrm>
            <a:off x="1065213" y="2590800"/>
            <a:ext cx="4251960" cy="3429000"/>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800"/>
              </a:spcBef>
              <a:spcAft>
                <a:spcPts val="0"/>
              </a:spcAft>
              <a:buSzPts val="1600"/>
              <a:buChar char="•"/>
              <a:defRPr sz="2000"/>
            </a:lvl1pPr>
            <a:lvl2pPr marL="914400" lvl="1" indent="-320040" algn="l">
              <a:lnSpc>
                <a:spcPct val="90000"/>
              </a:lnSpc>
              <a:spcBef>
                <a:spcPts val="1000"/>
              </a:spcBef>
              <a:spcAft>
                <a:spcPts val="0"/>
              </a:spcAft>
              <a:buSzPts val="1440"/>
              <a:buChar char="•"/>
              <a:defRPr sz="1800"/>
            </a:lvl2pPr>
            <a:lvl3pPr marL="1371600" lvl="2" indent="-309880" algn="l">
              <a:lnSpc>
                <a:spcPct val="90000"/>
              </a:lnSpc>
              <a:spcBef>
                <a:spcPts val="600"/>
              </a:spcBef>
              <a:spcAft>
                <a:spcPts val="0"/>
              </a:spcAft>
              <a:buSzPts val="1280"/>
              <a:buChar char="•"/>
              <a:defRPr sz="1600"/>
            </a:lvl3pPr>
            <a:lvl4pPr marL="1828800" lvl="3" indent="-299719" algn="l">
              <a:lnSpc>
                <a:spcPct val="90000"/>
              </a:lnSpc>
              <a:spcBef>
                <a:spcPts val="600"/>
              </a:spcBef>
              <a:spcAft>
                <a:spcPts val="0"/>
              </a:spcAft>
              <a:buSzPts val="1120"/>
              <a:buChar char="•"/>
              <a:defRPr sz="1400"/>
            </a:lvl4pPr>
            <a:lvl5pPr marL="2286000" lvl="4" indent="-299720" algn="l">
              <a:lnSpc>
                <a:spcPct val="90000"/>
              </a:lnSpc>
              <a:spcBef>
                <a:spcPts val="600"/>
              </a:spcBef>
              <a:spcAft>
                <a:spcPts val="0"/>
              </a:spcAft>
              <a:buSzPts val="1120"/>
              <a:buChar char="•"/>
              <a:defRPr sz="1400"/>
            </a:lvl5pPr>
            <a:lvl6pPr marL="2743200" lvl="5" indent="-299720" algn="l">
              <a:spcBef>
                <a:spcPts val="600"/>
              </a:spcBef>
              <a:spcAft>
                <a:spcPts val="0"/>
              </a:spcAft>
              <a:buClr>
                <a:srgbClr val="595959"/>
              </a:buClr>
              <a:buSzPts val="1120"/>
              <a:buChar char="•"/>
              <a:defRPr sz="1400"/>
            </a:lvl6pPr>
            <a:lvl7pPr marL="3200400" lvl="6" indent="-299720" algn="l">
              <a:spcBef>
                <a:spcPts val="600"/>
              </a:spcBef>
              <a:spcAft>
                <a:spcPts val="0"/>
              </a:spcAft>
              <a:buClr>
                <a:srgbClr val="595959"/>
              </a:buClr>
              <a:buSzPts val="1120"/>
              <a:buChar char="•"/>
              <a:defRPr sz="1400"/>
            </a:lvl7pPr>
            <a:lvl8pPr marL="3657600" lvl="7" indent="-299720" algn="l">
              <a:spcBef>
                <a:spcPts val="600"/>
              </a:spcBef>
              <a:spcAft>
                <a:spcPts val="0"/>
              </a:spcAft>
              <a:buClr>
                <a:srgbClr val="595959"/>
              </a:buClr>
              <a:buSzPts val="1120"/>
              <a:buChar char="•"/>
              <a:defRPr sz="1400"/>
            </a:lvl8pPr>
            <a:lvl9pPr marL="4114800" lvl="8" indent="-299720" algn="l">
              <a:spcBef>
                <a:spcPts val="600"/>
              </a:spcBef>
              <a:spcAft>
                <a:spcPts val="0"/>
              </a:spcAft>
              <a:buClr>
                <a:srgbClr val="595959"/>
              </a:buClr>
              <a:buSzPts val="1120"/>
              <a:buChar char="•"/>
              <a:defRPr sz="1400"/>
            </a:lvl9pPr>
          </a:lstStyle>
          <a:p>
            <a:endParaRPr/>
          </a:p>
        </p:txBody>
      </p:sp>
      <p:sp>
        <p:nvSpPr>
          <p:cNvPr id="44" name="Google Shape;44;p21"/>
          <p:cNvSpPr txBox="1">
            <a:spLocks noGrp="1"/>
          </p:cNvSpPr>
          <p:nvPr>
            <p:ph type="body" idx="3"/>
          </p:nvPr>
        </p:nvSpPr>
        <p:spPr>
          <a:xfrm>
            <a:off x="5500053" y="1828799"/>
            <a:ext cx="4251960" cy="6858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1600"/>
              <a:buNone/>
              <a:defRPr sz="2000" b="0"/>
            </a:lvl1pPr>
            <a:lvl2pPr marL="914400" lvl="1" indent="-228600" algn="l">
              <a:lnSpc>
                <a:spcPct val="90000"/>
              </a:lnSpc>
              <a:spcBef>
                <a:spcPts val="1000"/>
              </a:spcBef>
              <a:spcAft>
                <a:spcPts val="0"/>
              </a:spcAft>
              <a:buSzPts val="1600"/>
              <a:buNone/>
              <a:defRPr sz="2000" b="1"/>
            </a:lvl2pPr>
            <a:lvl3pPr marL="1371600" lvl="2" indent="-228600" algn="l">
              <a:lnSpc>
                <a:spcPct val="90000"/>
              </a:lnSpc>
              <a:spcBef>
                <a:spcPts val="600"/>
              </a:spcBef>
              <a:spcAft>
                <a:spcPts val="0"/>
              </a:spcAft>
              <a:buSzPts val="1440"/>
              <a:buNone/>
              <a:defRPr sz="1800" b="1"/>
            </a:lvl3pPr>
            <a:lvl4pPr marL="1828800" lvl="3" indent="-228600" algn="l">
              <a:lnSpc>
                <a:spcPct val="90000"/>
              </a:lnSpc>
              <a:spcBef>
                <a:spcPts val="600"/>
              </a:spcBef>
              <a:spcAft>
                <a:spcPts val="0"/>
              </a:spcAft>
              <a:buSzPts val="1280"/>
              <a:buNone/>
              <a:defRPr sz="1600" b="1"/>
            </a:lvl4pPr>
            <a:lvl5pPr marL="2286000" lvl="4" indent="-228600" algn="l">
              <a:lnSpc>
                <a:spcPct val="90000"/>
              </a:lnSpc>
              <a:spcBef>
                <a:spcPts val="600"/>
              </a:spcBef>
              <a:spcAft>
                <a:spcPts val="0"/>
              </a:spcAft>
              <a:buSzPts val="1280"/>
              <a:buNone/>
              <a:defRPr sz="1600" b="1"/>
            </a:lvl5pPr>
            <a:lvl6pPr marL="2743200" lvl="5" indent="-228600" algn="l">
              <a:spcBef>
                <a:spcPts val="600"/>
              </a:spcBef>
              <a:spcAft>
                <a:spcPts val="0"/>
              </a:spcAft>
              <a:buClr>
                <a:srgbClr val="595959"/>
              </a:buClr>
              <a:buSzPts val="1280"/>
              <a:buNone/>
              <a:defRPr sz="1600" b="1"/>
            </a:lvl6pPr>
            <a:lvl7pPr marL="3200400" lvl="6" indent="-228600" algn="l">
              <a:spcBef>
                <a:spcPts val="600"/>
              </a:spcBef>
              <a:spcAft>
                <a:spcPts val="0"/>
              </a:spcAft>
              <a:buClr>
                <a:srgbClr val="595959"/>
              </a:buClr>
              <a:buSzPts val="1280"/>
              <a:buNone/>
              <a:defRPr sz="1600" b="1"/>
            </a:lvl7pPr>
            <a:lvl8pPr marL="3657600" lvl="7" indent="-228600" algn="l">
              <a:spcBef>
                <a:spcPts val="600"/>
              </a:spcBef>
              <a:spcAft>
                <a:spcPts val="0"/>
              </a:spcAft>
              <a:buClr>
                <a:srgbClr val="595959"/>
              </a:buClr>
              <a:buSzPts val="1280"/>
              <a:buNone/>
              <a:defRPr sz="1600" b="1"/>
            </a:lvl8pPr>
            <a:lvl9pPr marL="4114800" lvl="8" indent="-228600" algn="l">
              <a:spcBef>
                <a:spcPts val="600"/>
              </a:spcBef>
              <a:spcAft>
                <a:spcPts val="0"/>
              </a:spcAft>
              <a:buClr>
                <a:srgbClr val="595959"/>
              </a:buClr>
              <a:buSzPts val="1280"/>
              <a:buNone/>
              <a:defRPr sz="1600" b="1"/>
            </a:lvl9pPr>
          </a:lstStyle>
          <a:p>
            <a:endParaRPr/>
          </a:p>
        </p:txBody>
      </p:sp>
      <p:sp>
        <p:nvSpPr>
          <p:cNvPr id="45" name="Google Shape;45;p21"/>
          <p:cNvSpPr txBox="1">
            <a:spLocks noGrp="1"/>
          </p:cNvSpPr>
          <p:nvPr>
            <p:ph type="body" idx="4"/>
          </p:nvPr>
        </p:nvSpPr>
        <p:spPr>
          <a:xfrm>
            <a:off x="5500053" y="2590800"/>
            <a:ext cx="4251960" cy="3429000"/>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800"/>
              </a:spcBef>
              <a:spcAft>
                <a:spcPts val="0"/>
              </a:spcAft>
              <a:buSzPts val="1600"/>
              <a:buChar char="•"/>
              <a:defRPr sz="2000"/>
            </a:lvl1pPr>
            <a:lvl2pPr marL="914400" lvl="1" indent="-320040" algn="l">
              <a:lnSpc>
                <a:spcPct val="90000"/>
              </a:lnSpc>
              <a:spcBef>
                <a:spcPts val="1000"/>
              </a:spcBef>
              <a:spcAft>
                <a:spcPts val="0"/>
              </a:spcAft>
              <a:buSzPts val="1440"/>
              <a:buChar char="•"/>
              <a:defRPr sz="1800"/>
            </a:lvl2pPr>
            <a:lvl3pPr marL="1371600" lvl="2" indent="-309880" algn="l">
              <a:lnSpc>
                <a:spcPct val="90000"/>
              </a:lnSpc>
              <a:spcBef>
                <a:spcPts val="600"/>
              </a:spcBef>
              <a:spcAft>
                <a:spcPts val="0"/>
              </a:spcAft>
              <a:buSzPts val="1280"/>
              <a:buChar char="•"/>
              <a:defRPr sz="1600"/>
            </a:lvl3pPr>
            <a:lvl4pPr marL="1828800" lvl="3" indent="-299719" algn="l">
              <a:lnSpc>
                <a:spcPct val="90000"/>
              </a:lnSpc>
              <a:spcBef>
                <a:spcPts val="600"/>
              </a:spcBef>
              <a:spcAft>
                <a:spcPts val="0"/>
              </a:spcAft>
              <a:buSzPts val="1120"/>
              <a:buChar char="•"/>
              <a:defRPr sz="1400"/>
            </a:lvl4pPr>
            <a:lvl5pPr marL="2286000" lvl="4" indent="-299720" algn="l">
              <a:lnSpc>
                <a:spcPct val="90000"/>
              </a:lnSpc>
              <a:spcBef>
                <a:spcPts val="600"/>
              </a:spcBef>
              <a:spcAft>
                <a:spcPts val="0"/>
              </a:spcAft>
              <a:buSzPts val="1120"/>
              <a:buChar char="•"/>
              <a:defRPr sz="1400"/>
            </a:lvl5pPr>
            <a:lvl6pPr marL="2743200" lvl="5" indent="-299720" algn="l">
              <a:spcBef>
                <a:spcPts val="600"/>
              </a:spcBef>
              <a:spcAft>
                <a:spcPts val="0"/>
              </a:spcAft>
              <a:buClr>
                <a:srgbClr val="595959"/>
              </a:buClr>
              <a:buSzPts val="1120"/>
              <a:buChar char="•"/>
              <a:defRPr sz="1400"/>
            </a:lvl6pPr>
            <a:lvl7pPr marL="3200400" lvl="6" indent="-299720" algn="l">
              <a:spcBef>
                <a:spcPts val="600"/>
              </a:spcBef>
              <a:spcAft>
                <a:spcPts val="0"/>
              </a:spcAft>
              <a:buClr>
                <a:srgbClr val="595959"/>
              </a:buClr>
              <a:buSzPts val="1120"/>
              <a:buChar char="•"/>
              <a:defRPr sz="1400"/>
            </a:lvl7pPr>
            <a:lvl8pPr marL="3657600" lvl="7" indent="-299720" algn="l">
              <a:spcBef>
                <a:spcPts val="600"/>
              </a:spcBef>
              <a:spcAft>
                <a:spcPts val="0"/>
              </a:spcAft>
              <a:buClr>
                <a:srgbClr val="595959"/>
              </a:buClr>
              <a:buSzPts val="1120"/>
              <a:buChar char="•"/>
              <a:defRPr sz="1400"/>
            </a:lvl8pPr>
            <a:lvl9pPr marL="4114800" lvl="8" indent="-299720" algn="l">
              <a:spcBef>
                <a:spcPts val="600"/>
              </a:spcBef>
              <a:spcAft>
                <a:spcPts val="0"/>
              </a:spcAft>
              <a:buClr>
                <a:srgbClr val="595959"/>
              </a:buClr>
              <a:buSzPts val="1120"/>
              <a:buChar char="•"/>
              <a:defRPr sz="1400"/>
            </a:lvl9pPr>
          </a:lstStyle>
          <a:p>
            <a:endParaRPr/>
          </a:p>
        </p:txBody>
      </p:sp>
      <p:sp>
        <p:nvSpPr>
          <p:cNvPr id="46" name="Google Shape;46;p21"/>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1"/>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1"/>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2"/>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2"/>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2"/>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3"/>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3"/>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3"/>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4"/>
          <p:cNvSpPr txBox="1">
            <a:spLocks noGrp="1"/>
          </p:cNvSpPr>
          <p:nvPr>
            <p:ph type="title"/>
          </p:nvPr>
        </p:nvSpPr>
        <p:spPr>
          <a:xfrm>
            <a:off x="1065213" y="533400"/>
            <a:ext cx="4114800" cy="15240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3600"/>
              <a:buFont typeface="Century Gothic"/>
              <a:buNone/>
              <a:defRPr sz="36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4"/>
          <p:cNvSpPr txBox="1">
            <a:spLocks noGrp="1"/>
          </p:cNvSpPr>
          <p:nvPr>
            <p:ph type="body" idx="1"/>
          </p:nvPr>
        </p:nvSpPr>
        <p:spPr>
          <a:xfrm>
            <a:off x="5865813" y="533400"/>
            <a:ext cx="5867400" cy="5486400"/>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800"/>
              </a:spcBef>
              <a:spcAft>
                <a:spcPts val="0"/>
              </a:spcAft>
              <a:buSzPts val="1600"/>
              <a:buChar char="•"/>
              <a:defRPr sz="2000"/>
            </a:lvl1pPr>
            <a:lvl2pPr marL="914400" lvl="1" indent="-320040" algn="l">
              <a:lnSpc>
                <a:spcPct val="90000"/>
              </a:lnSpc>
              <a:spcBef>
                <a:spcPts val="1000"/>
              </a:spcBef>
              <a:spcAft>
                <a:spcPts val="0"/>
              </a:spcAft>
              <a:buSzPts val="1440"/>
              <a:buChar char="•"/>
              <a:defRPr sz="1800"/>
            </a:lvl2pPr>
            <a:lvl3pPr marL="1371600" lvl="2" indent="-309880" algn="l">
              <a:lnSpc>
                <a:spcPct val="90000"/>
              </a:lnSpc>
              <a:spcBef>
                <a:spcPts val="600"/>
              </a:spcBef>
              <a:spcAft>
                <a:spcPts val="0"/>
              </a:spcAft>
              <a:buSzPts val="1280"/>
              <a:buChar char="•"/>
              <a:defRPr sz="1600"/>
            </a:lvl3pPr>
            <a:lvl4pPr marL="1828800" lvl="3" indent="-299719" algn="l">
              <a:lnSpc>
                <a:spcPct val="90000"/>
              </a:lnSpc>
              <a:spcBef>
                <a:spcPts val="600"/>
              </a:spcBef>
              <a:spcAft>
                <a:spcPts val="0"/>
              </a:spcAft>
              <a:buSzPts val="1120"/>
              <a:buChar char="•"/>
              <a:defRPr sz="1400"/>
            </a:lvl4pPr>
            <a:lvl5pPr marL="2286000" lvl="4" indent="-299720" algn="l">
              <a:lnSpc>
                <a:spcPct val="90000"/>
              </a:lnSpc>
              <a:spcBef>
                <a:spcPts val="600"/>
              </a:spcBef>
              <a:spcAft>
                <a:spcPts val="0"/>
              </a:spcAft>
              <a:buSzPts val="1120"/>
              <a:buChar char="•"/>
              <a:defRPr sz="1400"/>
            </a:lvl5pPr>
            <a:lvl6pPr marL="2743200" lvl="5" indent="-299720" algn="l">
              <a:spcBef>
                <a:spcPts val="600"/>
              </a:spcBef>
              <a:spcAft>
                <a:spcPts val="0"/>
              </a:spcAft>
              <a:buClr>
                <a:srgbClr val="595959"/>
              </a:buClr>
              <a:buSzPts val="1120"/>
              <a:buChar char="•"/>
              <a:defRPr sz="1400"/>
            </a:lvl6pPr>
            <a:lvl7pPr marL="3200400" lvl="6" indent="-299720" algn="l">
              <a:spcBef>
                <a:spcPts val="600"/>
              </a:spcBef>
              <a:spcAft>
                <a:spcPts val="0"/>
              </a:spcAft>
              <a:buClr>
                <a:srgbClr val="595959"/>
              </a:buClr>
              <a:buSzPts val="1120"/>
              <a:buChar char="•"/>
              <a:defRPr sz="1400"/>
            </a:lvl7pPr>
            <a:lvl8pPr marL="3657600" lvl="7" indent="-299720" algn="l">
              <a:spcBef>
                <a:spcPts val="600"/>
              </a:spcBef>
              <a:spcAft>
                <a:spcPts val="0"/>
              </a:spcAft>
              <a:buClr>
                <a:srgbClr val="595959"/>
              </a:buClr>
              <a:buSzPts val="1120"/>
              <a:buChar char="•"/>
              <a:defRPr sz="1400"/>
            </a:lvl8pPr>
            <a:lvl9pPr marL="4114800" lvl="8" indent="-299720" algn="l">
              <a:spcBef>
                <a:spcPts val="600"/>
              </a:spcBef>
              <a:spcAft>
                <a:spcPts val="0"/>
              </a:spcAft>
              <a:buClr>
                <a:srgbClr val="595959"/>
              </a:buClr>
              <a:buSzPts val="1120"/>
              <a:buChar char="•"/>
              <a:defRPr sz="1400"/>
            </a:lvl9pPr>
          </a:lstStyle>
          <a:p>
            <a:endParaRPr/>
          </a:p>
        </p:txBody>
      </p:sp>
      <p:sp>
        <p:nvSpPr>
          <p:cNvPr id="61" name="Google Shape;61;p24"/>
          <p:cNvSpPr txBox="1">
            <a:spLocks noGrp="1"/>
          </p:cNvSpPr>
          <p:nvPr>
            <p:ph type="body" idx="2"/>
          </p:nvPr>
        </p:nvSpPr>
        <p:spPr>
          <a:xfrm>
            <a:off x="1065213" y="2209800"/>
            <a:ext cx="4114800" cy="38100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600"/>
              </a:spcBef>
              <a:spcAft>
                <a:spcPts val="0"/>
              </a:spcAft>
              <a:buSzPts val="1440"/>
              <a:buNone/>
              <a:defRPr sz="1800">
                <a:solidFill>
                  <a:srgbClr val="595959"/>
                </a:solidFill>
              </a:defRPr>
            </a:lvl1pPr>
            <a:lvl2pPr marL="914400" lvl="1" indent="-228600" algn="l">
              <a:lnSpc>
                <a:spcPct val="90000"/>
              </a:lnSpc>
              <a:spcBef>
                <a:spcPts val="1000"/>
              </a:spcBef>
              <a:spcAft>
                <a:spcPts val="0"/>
              </a:spcAft>
              <a:buSzPts val="960"/>
              <a:buNone/>
              <a:defRPr sz="1200"/>
            </a:lvl2pPr>
            <a:lvl3pPr marL="1371600" lvl="2" indent="-228600" algn="l">
              <a:lnSpc>
                <a:spcPct val="90000"/>
              </a:lnSpc>
              <a:spcBef>
                <a:spcPts val="600"/>
              </a:spcBef>
              <a:spcAft>
                <a:spcPts val="0"/>
              </a:spcAft>
              <a:buSzPts val="800"/>
              <a:buNone/>
              <a:defRPr sz="1000"/>
            </a:lvl3pPr>
            <a:lvl4pPr marL="1828800" lvl="3" indent="-228600" algn="l">
              <a:lnSpc>
                <a:spcPct val="90000"/>
              </a:lnSpc>
              <a:spcBef>
                <a:spcPts val="600"/>
              </a:spcBef>
              <a:spcAft>
                <a:spcPts val="0"/>
              </a:spcAft>
              <a:buSzPts val="720"/>
              <a:buNone/>
              <a:defRPr sz="900"/>
            </a:lvl4pPr>
            <a:lvl5pPr marL="2286000" lvl="4" indent="-228600" algn="l">
              <a:lnSpc>
                <a:spcPct val="90000"/>
              </a:lnSpc>
              <a:spcBef>
                <a:spcPts val="600"/>
              </a:spcBef>
              <a:spcAft>
                <a:spcPts val="0"/>
              </a:spcAft>
              <a:buSzPts val="720"/>
              <a:buNone/>
              <a:defRPr sz="900"/>
            </a:lvl5pPr>
            <a:lvl6pPr marL="2743200" lvl="5" indent="-228600" algn="l">
              <a:spcBef>
                <a:spcPts val="600"/>
              </a:spcBef>
              <a:spcAft>
                <a:spcPts val="0"/>
              </a:spcAft>
              <a:buClr>
                <a:srgbClr val="595959"/>
              </a:buClr>
              <a:buSzPts val="720"/>
              <a:buNone/>
              <a:defRPr sz="900"/>
            </a:lvl6pPr>
            <a:lvl7pPr marL="3200400" lvl="6" indent="-228600" algn="l">
              <a:spcBef>
                <a:spcPts val="600"/>
              </a:spcBef>
              <a:spcAft>
                <a:spcPts val="0"/>
              </a:spcAft>
              <a:buClr>
                <a:srgbClr val="595959"/>
              </a:buClr>
              <a:buSzPts val="720"/>
              <a:buNone/>
              <a:defRPr sz="900"/>
            </a:lvl7pPr>
            <a:lvl8pPr marL="3657600" lvl="7" indent="-228600" algn="l">
              <a:spcBef>
                <a:spcPts val="600"/>
              </a:spcBef>
              <a:spcAft>
                <a:spcPts val="0"/>
              </a:spcAft>
              <a:buClr>
                <a:srgbClr val="595959"/>
              </a:buClr>
              <a:buSzPts val="720"/>
              <a:buNone/>
              <a:defRPr sz="900"/>
            </a:lvl8pPr>
            <a:lvl9pPr marL="4114800" lvl="8" indent="-228600" algn="l">
              <a:spcBef>
                <a:spcPts val="600"/>
              </a:spcBef>
              <a:spcAft>
                <a:spcPts val="0"/>
              </a:spcAft>
              <a:buClr>
                <a:srgbClr val="595959"/>
              </a:buClr>
              <a:buSzPts val="720"/>
              <a:buNone/>
              <a:defRPr sz="900"/>
            </a:lvl9pPr>
          </a:lstStyle>
          <a:p>
            <a:endParaRPr/>
          </a:p>
        </p:txBody>
      </p:sp>
      <p:sp>
        <p:nvSpPr>
          <p:cNvPr id="62" name="Google Shape;62;p24"/>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4"/>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4"/>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5"/>
          <p:cNvSpPr txBox="1">
            <a:spLocks noGrp="1"/>
          </p:cNvSpPr>
          <p:nvPr>
            <p:ph type="title"/>
          </p:nvPr>
        </p:nvSpPr>
        <p:spPr>
          <a:xfrm>
            <a:off x="1065213" y="533400"/>
            <a:ext cx="4114800" cy="1524000"/>
          </a:xfrm>
          <a:prstGeom prst="rect">
            <a:avLst/>
          </a:prstGeom>
          <a:noFill/>
          <a:ln>
            <a:noFill/>
          </a:ln>
        </p:spPr>
        <p:txBody>
          <a:bodyPr spcFirstLastPara="1" wrap="square" lIns="91425" tIns="45700" rIns="91425" bIns="45700" anchor="b" anchorCtr="0">
            <a:noAutofit/>
          </a:bodyPr>
          <a:lstStyle>
            <a:lvl1pPr lvl="0" algn="l">
              <a:lnSpc>
                <a:spcPct val="80000"/>
              </a:lnSpc>
              <a:spcBef>
                <a:spcPts val="0"/>
              </a:spcBef>
              <a:spcAft>
                <a:spcPts val="0"/>
              </a:spcAft>
              <a:buClr>
                <a:schemeClr val="accent1"/>
              </a:buClr>
              <a:buSzPts val="3600"/>
              <a:buFont typeface="Century Gothic"/>
              <a:buNone/>
              <a:defRPr sz="36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5" descr="An empty placeholder to add an image. Click on the placeholder and select the image that you wish to add"/>
          <p:cNvSpPr>
            <a:spLocks noGrp="1"/>
          </p:cNvSpPr>
          <p:nvPr>
            <p:ph type="pic" idx="2"/>
          </p:nvPr>
        </p:nvSpPr>
        <p:spPr>
          <a:xfrm>
            <a:off x="5865812" y="533400"/>
            <a:ext cx="5780173" cy="5791200"/>
          </a:xfrm>
          <a:prstGeom prst="rect">
            <a:avLst/>
          </a:prstGeom>
          <a:noFill/>
          <a:ln w="50800" cap="flat" cmpd="sng">
            <a:solidFill>
              <a:srgbClr val="595959"/>
            </a:solidFill>
            <a:prstDash val="solid"/>
            <a:miter lim="800000"/>
            <a:headEnd type="none" w="sm" len="sm"/>
            <a:tailEnd type="none" w="sm" len="sm"/>
          </a:ln>
        </p:spPr>
      </p:sp>
      <p:sp>
        <p:nvSpPr>
          <p:cNvPr id="68" name="Google Shape;68;p25"/>
          <p:cNvSpPr txBox="1">
            <a:spLocks noGrp="1"/>
          </p:cNvSpPr>
          <p:nvPr>
            <p:ph type="body" idx="1"/>
          </p:nvPr>
        </p:nvSpPr>
        <p:spPr>
          <a:xfrm>
            <a:off x="1065213" y="2209800"/>
            <a:ext cx="4114800" cy="38100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600"/>
              </a:spcBef>
              <a:spcAft>
                <a:spcPts val="0"/>
              </a:spcAft>
              <a:buSzPts val="1440"/>
              <a:buNone/>
              <a:defRPr sz="1800"/>
            </a:lvl1pPr>
            <a:lvl2pPr marL="914400" lvl="1" indent="-228600" algn="l">
              <a:lnSpc>
                <a:spcPct val="90000"/>
              </a:lnSpc>
              <a:spcBef>
                <a:spcPts val="1000"/>
              </a:spcBef>
              <a:spcAft>
                <a:spcPts val="0"/>
              </a:spcAft>
              <a:buSzPts val="960"/>
              <a:buNone/>
              <a:defRPr sz="1200"/>
            </a:lvl2pPr>
            <a:lvl3pPr marL="1371600" lvl="2" indent="-228600" algn="l">
              <a:lnSpc>
                <a:spcPct val="90000"/>
              </a:lnSpc>
              <a:spcBef>
                <a:spcPts val="600"/>
              </a:spcBef>
              <a:spcAft>
                <a:spcPts val="0"/>
              </a:spcAft>
              <a:buSzPts val="800"/>
              <a:buNone/>
              <a:defRPr sz="1000"/>
            </a:lvl3pPr>
            <a:lvl4pPr marL="1828800" lvl="3" indent="-228600" algn="l">
              <a:lnSpc>
                <a:spcPct val="90000"/>
              </a:lnSpc>
              <a:spcBef>
                <a:spcPts val="600"/>
              </a:spcBef>
              <a:spcAft>
                <a:spcPts val="0"/>
              </a:spcAft>
              <a:buSzPts val="720"/>
              <a:buNone/>
              <a:defRPr sz="900"/>
            </a:lvl4pPr>
            <a:lvl5pPr marL="2286000" lvl="4" indent="-228600" algn="l">
              <a:lnSpc>
                <a:spcPct val="90000"/>
              </a:lnSpc>
              <a:spcBef>
                <a:spcPts val="600"/>
              </a:spcBef>
              <a:spcAft>
                <a:spcPts val="0"/>
              </a:spcAft>
              <a:buSzPts val="720"/>
              <a:buNone/>
              <a:defRPr sz="900"/>
            </a:lvl5pPr>
            <a:lvl6pPr marL="2743200" lvl="5" indent="-228600" algn="l">
              <a:spcBef>
                <a:spcPts val="600"/>
              </a:spcBef>
              <a:spcAft>
                <a:spcPts val="0"/>
              </a:spcAft>
              <a:buClr>
                <a:srgbClr val="595959"/>
              </a:buClr>
              <a:buSzPts val="720"/>
              <a:buNone/>
              <a:defRPr sz="900"/>
            </a:lvl6pPr>
            <a:lvl7pPr marL="3200400" lvl="6" indent="-228600" algn="l">
              <a:spcBef>
                <a:spcPts val="600"/>
              </a:spcBef>
              <a:spcAft>
                <a:spcPts val="0"/>
              </a:spcAft>
              <a:buClr>
                <a:srgbClr val="595959"/>
              </a:buClr>
              <a:buSzPts val="720"/>
              <a:buNone/>
              <a:defRPr sz="900"/>
            </a:lvl7pPr>
            <a:lvl8pPr marL="3657600" lvl="7" indent="-228600" algn="l">
              <a:spcBef>
                <a:spcPts val="600"/>
              </a:spcBef>
              <a:spcAft>
                <a:spcPts val="0"/>
              </a:spcAft>
              <a:buClr>
                <a:srgbClr val="595959"/>
              </a:buClr>
              <a:buSzPts val="720"/>
              <a:buNone/>
              <a:defRPr sz="900"/>
            </a:lvl8pPr>
            <a:lvl9pPr marL="4114800" lvl="8" indent="-228600" algn="l">
              <a:spcBef>
                <a:spcPts val="600"/>
              </a:spcBef>
              <a:spcAft>
                <a:spcPts val="0"/>
              </a:spcAft>
              <a:buClr>
                <a:srgbClr val="595959"/>
              </a:buClr>
              <a:buSzPts val="720"/>
              <a:buNone/>
              <a:defRPr sz="9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26"/>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26"/>
          <p:cNvSpPr txBox="1">
            <a:spLocks noGrp="1"/>
          </p:cNvSpPr>
          <p:nvPr>
            <p:ph type="body" idx="1"/>
          </p:nvPr>
        </p:nvSpPr>
        <p:spPr>
          <a:xfrm rot="5400000">
            <a:off x="3313112" y="-419100"/>
            <a:ext cx="4191000" cy="8686801"/>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800"/>
              </a:spcBef>
              <a:spcAft>
                <a:spcPts val="0"/>
              </a:spcAft>
              <a:buSzPts val="1440"/>
              <a:buChar char="•"/>
              <a:defRPr/>
            </a:lvl1pPr>
            <a:lvl2pPr marL="914400" lvl="1" indent="-320040" algn="l">
              <a:lnSpc>
                <a:spcPct val="90000"/>
              </a:lnSpc>
              <a:spcBef>
                <a:spcPts val="1000"/>
              </a:spcBef>
              <a:spcAft>
                <a:spcPts val="0"/>
              </a:spcAft>
              <a:buSzPts val="1440"/>
              <a:buChar char="•"/>
              <a:defRPr/>
            </a:lvl2pPr>
            <a:lvl3pPr marL="1371600" lvl="2" indent="-320039" algn="l">
              <a:lnSpc>
                <a:spcPct val="90000"/>
              </a:lnSpc>
              <a:spcBef>
                <a:spcPts val="600"/>
              </a:spcBef>
              <a:spcAft>
                <a:spcPts val="0"/>
              </a:spcAft>
              <a:buSzPts val="1440"/>
              <a:buChar char="•"/>
              <a:defRPr/>
            </a:lvl3pPr>
            <a:lvl4pPr marL="1828800" lvl="3" indent="-320039" algn="l">
              <a:lnSpc>
                <a:spcPct val="90000"/>
              </a:lnSpc>
              <a:spcBef>
                <a:spcPts val="600"/>
              </a:spcBef>
              <a:spcAft>
                <a:spcPts val="0"/>
              </a:spcAft>
              <a:buSzPts val="1440"/>
              <a:buChar char="•"/>
              <a:defRPr/>
            </a:lvl4pPr>
            <a:lvl5pPr marL="2286000" lvl="4" indent="-320039" algn="l">
              <a:lnSpc>
                <a:spcPct val="90000"/>
              </a:lnSpc>
              <a:spcBef>
                <a:spcPts val="600"/>
              </a:spcBef>
              <a:spcAft>
                <a:spcPts val="0"/>
              </a:spcAft>
              <a:buSzPts val="1440"/>
              <a:buChar char="•"/>
              <a:defRPr/>
            </a:lvl5pPr>
            <a:lvl6pPr marL="2743200" lvl="5" indent="-320039" algn="l">
              <a:spcBef>
                <a:spcPts val="600"/>
              </a:spcBef>
              <a:spcAft>
                <a:spcPts val="0"/>
              </a:spcAft>
              <a:buClr>
                <a:srgbClr val="595959"/>
              </a:buClr>
              <a:buSzPts val="1440"/>
              <a:buChar char="•"/>
              <a:defRPr/>
            </a:lvl6pPr>
            <a:lvl7pPr marL="3200400" lvl="6" indent="-320039" algn="l">
              <a:spcBef>
                <a:spcPts val="600"/>
              </a:spcBef>
              <a:spcAft>
                <a:spcPts val="0"/>
              </a:spcAft>
              <a:buClr>
                <a:srgbClr val="595959"/>
              </a:buClr>
              <a:buSzPts val="1440"/>
              <a:buChar char="•"/>
              <a:defRPr/>
            </a:lvl7pPr>
            <a:lvl8pPr marL="3657600" lvl="7" indent="-320040" algn="l">
              <a:spcBef>
                <a:spcPts val="600"/>
              </a:spcBef>
              <a:spcAft>
                <a:spcPts val="0"/>
              </a:spcAft>
              <a:buClr>
                <a:srgbClr val="595959"/>
              </a:buClr>
              <a:buSzPts val="1440"/>
              <a:buChar char="•"/>
              <a:defRPr/>
            </a:lvl8pPr>
            <a:lvl9pPr marL="4114800" lvl="8" indent="-320040" algn="l">
              <a:spcBef>
                <a:spcPts val="600"/>
              </a:spcBef>
              <a:spcAft>
                <a:spcPts val="0"/>
              </a:spcAft>
              <a:buClr>
                <a:srgbClr val="595959"/>
              </a:buClr>
              <a:buSzPts val="1440"/>
              <a:buChar char="•"/>
              <a:defRPr/>
            </a:lvl9pPr>
          </a:lstStyle>
          <a:p>
            <a:endParaRPr/>
          </a:p>
        </p:txBody>
      </p:sp>
      <p:sp>
        <p:nvSpPr>
          <p:cNvPr id="72" name="Google Shape;72;p26"/>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6"/>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26"/>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7"/>
          <p:cNvSpPr txBox="1">
            <a:spLocks noGrp="1"/>
          </p:cNvSpPr>
          <p:nvPr>
            <p:ph type="title"/>
          </p:nvPr>
        </p:nvSpPr>
        <p:spPr>
          <a:xfrm rot="5400000">
            <a:off x="7199312" y="2095500"/>
            <a:ext cx="5486400" cy="2362201"/>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7"/>
          <p:cNvSpPr txBox="1">
            <a:spLocks noGrp="1"/>
          </p:cNvSpPr>
          <p:nvPr>
            <p:ph type="body" idx="1"/>
          </p:nvPr>
        </p:nvSpPr>
        <p:spPr>
          <a:xfrm rot="5400000">
            <a:off x="2055813" y="-457200"/>
            <a:ext cx="5486400" cy="7467599"/>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800"/>
              </a:spcBef>
              <a:spcAft>
                <a:spcPts val="0"/>
              </a:spcAft>
              <a:buSzPts val="1440"/>
              <a:buChar char="•"/>
              <a:defRPr/>
            </a:lvl1pPr>
            <a:lvl2pPr marL="914400" lvl="1" indent="-320040" algn="l">
              <a:lnSpc>
                <a:spcPct val="90000"/>
              </a:lnSpc>
              <a:spcBef>
                <a:spcPts val="1000"/>
              </a:spcBef>
              <a:spcAft>
                <a:spcPts val="0"/>
              </a:spcAft>
              <a:buSzPts val="1440"/>
              <a:buChar char="•"/>
              <a:defRPr/>
            </a:lvl2pPr>
            <a:lvl3pPr marL="1371600" lvl="2" indent="-320039" algn="l">
              <a:lnSpc>
                <a:spcPct val="90000"/>
              </a:lnSpc>
              <a:spcBef>
                <a:spcPts val="600"/>
              </a:spcBef>
              <a:spcAft>
                <a:spcPts val="0"/>
              </a:spcAft>
              <a:buSzPts val="1440"/>
              <a:buChar char="•"/>
              <a:defRPr/>
            </a:lvl3pPr>
            <a:lvl4pPr marL="1828800" lvl="3" indent="-320039" algn="l">
              <a:lnSpc>
                <a:spcPct val="90000"/>
              </a:lnSpc>
              <a:spcBef>
                <a:spcPts val="600"/>
              </a:spcBef>
              <a:spcAft>
                <a:spcPts val="0"/>
              </a:spcAft>
              <a:buSzPts val="1440"/>
              <a:buChar char="•"/>
              <a:defRPr/>
            </a:lvl4pPr>
            <a:lvl5pPr marL="2286000" lvl="4" indent="-320039" algn="l">
              <a:lnSpc>
                <a:spcPct val="90000"/>
              </a:lnSpc>
              <a:spcBef>
                <a:spcPts val="600"/>
              </a:spcBef>
              <a:spcAft>
                <a:spcPts val="0"/>
              </a:spcAft>
              <a:buSzPts val="1440"/>
              <a:buChar char="•"/>
              <a:defRPr/>
            </a:lvl5pPr>
            <a:lvl6pPr marL="2743200" lvl="5" indent="-320039" algn="l">
              <a:spcBef>
                <a:spcPts val="600"/>
              </a:spcBef>
              <a:spcAft>
                <a:spcPts val="0"/>
              </a:spcAft>
              <a:buClr>
                <a:srgbClr val="595959"/>
              </a:buClr>
              <a:buSzPts val="1440"/>
              <a:buChar char="•"/>
              <a:defRPr/>
            </a:lvl6pPr>
            <a:lvl7pPr marL="3200400" lvl="6" indent="-320039" algn="l">
              <a:spcBef>
                <a:spcPts val="600"/>
              </a:spcBef>
              <a:spcAft>
                <a:spcPts val="0"/>
              </a:spcAft>
              <a:buClr>
                <a:srgbClr val="595959"/>
              </a:buClr>
              <a:buSzPts val="1440"/>
              <a:buChar char="•"/>
              <a:defRPr/>
            </a:lvl7pPr>
            <a:lvl8pPr marL="3657600" lvl="7" indent="-320040" algn="l">
              <a:spcBef>
                <a:spcPts val="600"/>
              </a:spcBef>
              <a:spcAft>
                <a:spcPts val="0"/>
              </a:spcAft>
              <a:buClr>
                <a:srgbClr val="595959"/>
              </a:buClr>
              <a:buSzPts val="1440"/>
              <a:buChar char="•"/>
              <a:defRPr/>
            </a:lvl8pPr>
            <a:lvl9pPr marL="4114800" lvl="8" indent="-320040" algn="l">
              <a:spcBef>
                <a:spcPts val="600"/>
              </a:spcBef>
              <a:spcAft>
                <a:spcPts val="0"/>
              </a:spcAft>
              <a:buClr>
                <a:srgbClr val="595959"/>
              </a:buClr>
              <a:buSzPts val="1440"/>
              <a:buChar char="•"/>
              <a:defRPr/>
            </a:lvl9pPr>
          </a:lstStyle>
          <a:p>
            <a:endParaRPr/>
          </a:p>
        </p:txBody>
      </p:sp>
      <p:sp>
        <p:nvSpPr>
          <p:cNvPr id="78" name="Google Shape;78;p27"/>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7"/>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7"/>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lvl1pPr marR="0" lvl="0" algn="l" rtl="0">
              <a:lnSpc>
                <a:spcPct val="80000"/>
              </a:lnSpc>
              <a:spcBef>
                <a:spcPts val="0"/>
              </a:spcBef>
              <a:spcAft>
                <a:spcPts val="0"/>
              </a:spcAft>
              <a:buClr>
                <a:schemeClr val="accent1"/>
              </a:buClr>
              <a:buSzPts val="3600"/>
              <a:buFont typeface="Century Gothic"/>
              <a:buNone/>
              <a:defRPr sz="3600" b="1" i="0" u="none" strike="noStrike" cap="none">
                <a:solidFill>
                  <a:schemeClr val="accent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6"/>
          <p:cNvSpPr txBox="1">
            <a:spLocks noGrp="1"/>
          </p:cNvSpPr>
          <p:nvPr>
            <p:ph type="body" idx="1"/>
          </p:nvPr>
        </p:nvSpPr>
        <p:spPr>
          <a:xfrm>
            <a:off x="1065212" y="1828800"/>
            <a:ext cx="8686801" cy="4191000"/>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90000"/>
              </a:lnSpc>
              <a:spcBef>
                <a:spcPts val="1800"/>
              </a:spcBef>
              <a:spcAft>
                <a:spcPts val="0"/>
              </a:spcAft>
              <a:buClr>
                <a:srgbClr val="595959"/>
              </a:buClr>
              <a:buSzPts val="1600"/>
              <a:buFont typeface="Arial"/>
              <a:buChar char="•"/>
              <a:defRPr sz="2000" b="0" i="0" u="none" strike="noStrike" cap="none">
                <a:solidFill>
                  <a:schemeClr val="dk1"/>
                </a:solidFill>
                <a:latin typeface="Palatino Linotype"/>
                <a:ea typeface="Palatino Linotype"/>
                <a:cs typeface="Palatino Linotype"/>
                <a:sym typeface="Palatino Linotype"/>
              </a:defRPr>
            </a:lvl1pPr>
            <a:lvl2pPr marL="914400" marR="0" lvl="1" indent="-320040" algn="l" rtl="0">
              <a:lnSpc>
                <a:spcPct val="90000"/>
              </a:lnSpc>
              <a:spcBef>
                <a:spcPts val="1000"/>
              </a:spcBef>
              <a:spcAft>
                <a:spcPts val="0"/>
              </a:spcAft>
              <a:buClr>
                <a:srgbClr val="595959"/>
              </a:buClr>
              <a:buSzPts val="1440"/>
              <a:buFont typeface="Arial"/>
              <a:buChar char="•"/>
              <a:defRPr sz="1800" b="0" i="0" u="none" strike="noStrike" cap="none">
                <a:solidFill>
                  <a:schemeClr val="dk1"/>
                </a:solidFill>
                <a:latin typeface="Palatino Linotype"/>
                <a:ea typeface="Palatino Linotype"/>
                <a:cs typeface="Palatino Linotype"/>
                <a:sym typeface="Palatino Linotype"/>
              </a:defRPr>
            </a:lvl2pPr>
            <a:lvl3pPr marL="1371600" marR="0" lvl="2" indent="-309880" algn="l" rtl="0">
              <a:lnSpc>
                <a:spcPct val="90000"/>
              </a:lnSpc>
              <a:spcBef>
                <a:spcPts val="600"/>
              </a:spcBef>
              <a:spcAft>
                <a:spcPts val="0"/>
              </a:spcAft>
              <a:buClr>
                <a:srgbClr val="595959"/>
              </a:buClr>
              <a:buSzPts val="1280"/>
              <a:buFont typeface="Arial"/>
              <a:buChar char="•"/>
              <a:defRPr sz="1600" b="0" i="0" u="none" strike="noStrike" cap="none">
                <a:solidFill>
                  <a:schemeClr val="dk1"/>
                </a:solidFill>
                <a:latin typeface="Palatino Linotype"/>
                <a:ea typeface="Palatino Linotype"/>
                <a:cs typeface="Palatino Linotype"/>
                <a:sym typeface="Palatino Linotype"/>
              </a:defRPr>
            </a:lvl3pPr>
            <a:lvl4pPr marL="1828800" marR="0" lvl="3" indent="-299719" algn="l" rtl="0">
              <a:lnSpc>
                <a:spcPct val="90000"/>
              </a:lnSpc>
              <a:spcBef>
                <a:spcPts val="600"/>
              </a:spcBef>
              <a:spcAft>
                <a:spcPts val="0"/>
              </a:spcAft>
              <a:buClr>
                <a:srgbClr val="595959"/>
              </a:buClr>
              <a:buSzPts val="1120"/>
              <a:buFont typeface="Arial"/>
              <a:buChar char="•"/>
              <a:defRPr sz="1400" b="0" i="0" u="none" strike="noStrike" cap="none">
                <a:solidFill>
                  <a:schemeClr val="dk1"/>
                </a:solidFill>
                <a:latin typeface="Palatino Linotype"/>
                <a:ea typeface="Palatino Linotype"/>
                <a:cs typeface="Palatino Linotype"/>
                <a:sym typeface="Palatino Linotype"/>
              </a:defRPr>
            </a:lvl4pPr>
            <a:lvl5pPr marL="2286000" marR="0" lvl="4" indent="-299720" algn="l" rtl="0">
              <a:lnSpc>
                <a:spcPct val="90000"/>
              </a:lnSpc>
              <a:spcBef>
                <a:spcPts val="600"/>
              </a:spcBef>
              <a:spcAft>
                <a:spcPts val="0"/>
              </a:spcAft>
              <a:buClr>
                <a:srgbClr val="595959"/>
              </a:buClr>
              <a:buSzPts val="1120"/>
              <a:buFont typeface="Arial"/>
              <a:buChar char="•"/>
              <a:defRPr sz="1400" b="0" i="0" u="none" strike="noStrike" cap="none">
                <a:solidFill>
                  <a:schemeClr val="dk1"/>
                </a:solidFill>
                <a:latin typeface="Palatino Linotype"/>
                <a:ea typeface="Palatino Linotype"/>
                <a:cs typeface="Palatino Linotype"/>
                <a:sym typeface="Palatino Linotype"/>
              </a:defRPr>
            </a:lvl5pPr>
            <a:lvl6pPr marL="2743200" marR="0" lvl="5" indent="-299720" algn="l" rtl="0">
              <a:spcBef>
                <a:spcPts val="600"/>
              </a:spcBef>
              <a:spcAft>
                <a:spcPts val="0"/>
              </a:spcAft>
              <a:buClr>
                <a:srgbClr val="595959"/>
              </a:buClr>
              <a:buSzPts val="1120"/>
              <a:buFont typeface="Arial"/>
              <a:buChar char="•"/>
              <a:defRPr sz="1400" b="0" i="0" u="none" strike="noStrike" cap="none">
                <a:solidFill>
                  <a:srgbClr val="595959"/>
                </a:solidFill>
                <a:latin typeface="Palatino Linotype"/>
                <a:ea typeface="Palatino Linotype"/>
                <a:cs typeface="Palatino Linotype"/>
                <a:sym typeface="Palatino Linotype"/>
              </a:defRPr>
            </a:lvl6pPr>
            <a:lvl7pPr marL="3200400" marR="0" lvl="6" indent="-299720" algn="l" rtl="0">
              <a:spcBef>
                <a:spcPts val="600"/>
              </a:spcBef>
              <a:spcAft>
                <a:spcPts val="0"/>
              </a:spcAft>
              <a:buClr>
                <a:srgbClr val="595959"/>
              </a:buClr>
              <a:buSzPts val="1120"/>
              <a:buFont typeface="Arial"/>
              <a:buChar char="•"/>
              <a:defRPr sz="1400" b="0" i="0" u="none" strike="noStrike" cap="none">
                <a:solidFill>
                  <a:srgbClr val="595959"/>
                </a:solidFill>
                <a:latin typeface="Palatino Linotype"/>
                <a:ea typeface="Palatino Linotype"/>
                <a:cs typeface="Palatino Linotype"/>
                <a:sym typeface="Palatino Linotype"/>
              </a:defRPr>
            </a:lvl7pPr>
            <a:lvl8pPr marL="3657600" marR="0" lvl="7" indent="-299720" algn="l" rtl="0">
              <a:spcBef>
                <a:spcPts val="600"/>
              </a:spcBef>
              <a:spcAft>
                <a:spcPts val="0"/>
              </a:spcAft>
              <a:buClr>
                <a:srgbClr val="595959"/>
              </a:buClr>
              <a:buSzPts val="1120"/>
              <a:buFont typeface="Arial"/>
              <a:buChar char="•"/>
              <a:defRPr sz="1400" b="0" i="0" u="none" strike="noStrike" cap="none">
                <a:solidFill>
                  <a:srgbClr val="595959"/>
                </a:solidFill>
                <a:latin typeface="Palatino Linotype"/>
                <a:ea typeface="Palatino Linotype"/>
                <a:cs typeface="Palatino Linotype"/>
                <a:sym typeface="Palatino Linotype"/>
              </a:defRPr>
            </a:lvl8pPr>
            <a:lvl9pPr marL="4114800" marR="0" lvl="8" indent="-299720" algn="l" rtl="0">
              <a:spcBef>
                <a:spcPts val="600"/>
              </a:spcBef>
              <a:spcAft>
                <a:spcPts val="0"/>
              </a:spcAft>
              <a:buClr>
                <a:srgbClr val="595959"/>
              </a:buClr>
              <a:buSzPts val="1120"/>
              <a:buFont typeface="Arial"/>
              <a:buChar char="•"/>
              <a:defRPr sz="1400" b="0" i="0" u="none" strike="noStrike" cap="none">
                <a:solidFill>
                  <a:srgbClr val="595959"/>
                </a:solidFill>
                <a:latin typeface="Palatino Linotype"/>
                <a:ea typeface="Palatino Linotype"/>
                <a:cs typeface="Palatino Linotype"/>
                <a:sym typeface="Palatino Linotype"/>
              </a:defRPr>
            </a:lvl9pPr>
          </a:lstStyle>
          <a:p>
            <a:endParaRPr/>
          </a:p>
        </p:txBody>
      </p:sp>
      <p:sp>
        <p:nvSpPr>
          <p:cNvPr id="12" name="Google Shape;12;p16"/>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100" b="0" i="0" u="none" strike="noStrike" cap="none">
                <a:solidFill>
                  <a:schemeClr val="dk1"/>
                </a:solidFill>
                <a:latin typeface="Palatino Linotype"/>
                <a:ea typeface="Palatino Linotype"/>
                <a:cs typeface="Palatino Linotype"/>
                <a:sym typeface="Palatino Linotype"/>
              </a:defRPr>
            </a:lvl1pPr>
            <a:lvl2pPr marR="0" lvl="1"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2pPr>
            <a:lvl3pPr marR="0" lvl="2"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3pPr>
            <a:lvl4pPr marR="0" lvl="3"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4pPr>
            <a:lvl5pPr marR="0" lvl="4"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5pPr>
            <a:lvl6pPr marR="0" lvl="5"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6pPr>
            <a:lvl7pPr marR="0" lvl="6"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7pPr>
            <a:lvl8pPr marR="0" lvl="7"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8pPr>
            <a:lvl9pPr marR="0" lvl="8"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9pPr>
          </a:lstStyle>
          <a:p>
            <a:endParaRPr/>
          </a:p>
        </p:txBody>
      </p:sp>
      <p:sp>
        <p:nvSpPr>
          <p:cNvPr id="13" name="Google Shape;13;p16"/>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100" b="0" i="0" u="none" strike="noStrike" cap="none">
                <a:solidFill>
                  <a:schemeClr val="dk1"/>
                </a:solidFill>
                <a:latin typeface="Palatino Linotype"/>
                <a:ea typeface="Palatino Linotype"/>
                <a:cs typeface="Palatino Linotype"/>
                <a:sym typeface="Palatino Linotype"/>
              </a:defRPr>
            </a:lvl1pPr>
            <a:lvl2pPr marR="0" lvl="1"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2pPr>
            <a:lvl3pPr marR="0" lvl="2"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3pPr>
            <a:lvl4pPr marR="0" lvl="3"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4pPr>
            <a:lvl5pPr marR="0" lvl="4"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5pPr>
            <a:lvl6pPr marR="0" lvl="5"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6pPr>
            <a:lvl7pPr marR="0" lvl="6"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7pPr>
            <a:lvl8pPr marR="0" lvl="7"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8pPr>
            <a:lvl9pPr marR="0" lvl="8"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9pPr>
          </a:lstStyle>
          <a:p>
            <a:endParaRPr/>
          </a:p>
        </p:txBody>
      </p:sp>
      <p:sp>
        <p:nvSpPr>
          <p:cNvPr id="14" name="Google Shape;14;p16"/>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1pPr>
            <a:lvl2pPr marL="0" marR="0" lvl="1"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2pPr>
            <a:lvl3pPr marL="0" marR="0" lvl="2"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3pPr>
            <a:lvl4pPr marL="0" marR="0" lvl="3"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4pPr>
            <a:lvl5pPr marL="0" marR="0" lvl="4"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5pPr>
            <a:lvl6pPr marL="0" marR="0" lvl="5"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6pPr>
            <a:lvl7pPr marL="0" marR="0" lvl="6"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7pPr>
            <a:lvl8pPr marL="0" marR="0" lvl="7"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8pPr>
            <a:lvl9pPr marL="0" marR="0" lvl="8"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descr="Slide one: 3d textbox : Add Title here"/>
          <p:cNvSpPr txBox="1">
            <a:spLocks noGrp="1"/>
          </p:cNvSpPr>
          <p:nvPr>
            <p:ph type="ctrTitle"/>
          </p:nvPr>
        </p:nvSpPr>
        <p:spPr>
          <a:xfrm>
            <a:off x="760412" y="2057400"/>
            <a:ext cx="4146125" cy="2514601"/>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sz="3600" dirty="0"/>
              <a:t>Add Title Here</a:t>
            </a:r>
            <a:endParaRPr dirty="0"/>
          </a:p>
        </p:txBody>
      </p:sp>
      <p:sp>
        <p:nvSpPr>
          <p:cNvPr id="87" name="Google Shape;87;p1" descr="Slide 1 4th textbox: Students Name: Course number; Instructor name; Date."/>
          <p:cNvSpPr txBox="1">
            <a:spLocks noGrp="1"/>
          </p:cNvSpPr>
          <p:nvPr>
            <p:ph type="subTitle" idx="1"/>
          </p:nvPr>
        </p:nvSpPr>
        <p:spPr>
          <a:xfrm>
            <a:off x="760412" y="4648200"/>
            <a:ext cx="5029201" cy="13970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SzPct val="80000"/>
              <a:buNone/>
            </a:pPr>
            <a:r>
              <a:rPr lang="en-US" sz="2200" dirty="0"/>
              <a:t>Student Name</a:t>
            </a:r>
            <a:endParaRPr dirty="0"/>
          </a:p>
          <a:p>
            <a:pPr marL="0" lvl="0" indent="0" algn="l" rtl="0">
              <a:lnSpc>
                <a:spcPct val="90000"/>
              </a:lnSpc>
              <a:spcBef>
                <a:spcPts val="600"/>
              </a:spcBef>
              <a:spcAft>
                <a:spcPts val="0"/>
              </a:spcAft>
              <a:buSzPct val="80000"/>
              <a:buNone/>
            </a:pPr>
            <a:r>
              <a:rPr lang="en-US" sz="2200" dirty="0"/>
              <a:t>Course Number</a:t>
            </a:r>
            <a:endParaRPr dirty="0"/>
          </a:p>
          <a:p>
            <a:pPr marL="0" lvl="0" indent="0" algn="l" rtl="0">
              <a:lnSpc>
                <a:spcPct val="90000"/>
              </a:lnSpc>
              <a:spcBef>
                <a:spcPts val="600"/>
              </a:spcBef>
              <a:spcAft>
                <a:spcPts val="0"/>
              </a:spcAft>
              <a:buSzPct val="80000"/>
              <a:buNone/>
            </a:pPr>
            <a:r>
              <a:rPr lang="en-US" sz="2200" dirty="0"/>
              <a:t>Instructor Name</a:t>
            </a:r>
            <a:endParaRPr dirty="0"/>
          </a:p>
          <a:p>
            <a:pPr marL="0" lvl="0" indent="0" algn="l" rtl="0">
              <a:lnSpc>
                <a:spcPct val="90000"/>
              </a:lnSpc>
              <a:spcBef>
                <a:spcPts val="600"/>
              </a:spcBef>
              <a:spcAft>
                <a:spcPts val="0"/>
              </a:spcAft>
              <a:buSzPct val="80000"/>
              <a:buNone/>
            </a:pPr>
            <a:r>
              <a:rPr lang="en-US" sz="2200" dirty="0"/>
              <a:t>Date</a:t>
            </a:r>
            <a:endParaRPr dirty="0"/>
          </a:p>
          <a:p>
            <a:pPr marL="0" lvl="0" indent="0" algn="l" rtl="0">
              <a:lnSpc>
                <a:spcPct val="90000"/>
              </a:lnSpc>
              <a:spcBef>
                <a:spcPts val="600"/>
              </a:spcBef>
              <a:spcAft>
                <a:spcPts val="0"/>
              </a:spcAft>
              <a:buSzPct val="80000"/>
              <a:buNone/>
            </a:pPr>
            <a:endParaRPr dirty="0"/>
          </a:p>
        </p:txBody>
      </p:sp>
      <p:sp>
        <p:nvSpPr>
          <p:cNvPr id="88" name="Google Shape;88;p1" descr="Slide 1: 2nd textbox: It is recommended that you modify the design of this template. This design was chosen for convenience. However, this is your assignment, so design it to reflect your style and professional personality.  Add images. Use bullet points. Design diagrams. Make this a professional representation of your skills and abilities with regard the topics of Leadership and Management Decision-Making from an Organizational Design perspective.&#10;*** Delete this textbox*** "/>
          <p:cNvSpPr txBox="1"/>
          <p:nvPr/>
        </p:nvSpPr>
        <p:spPr>
          <a:xfrm>
            <a:off x="5103812" y="1676400"/>
            <a:ext cx="6629400" cy="2586000"/>
          </a:xfrm>
          <a:prstGeom prst="rect">
            <a:avLst/>
          </a:prstGeom>
          <a:solidFill>
            <a:schemeClr val="lt1"/>
          </a:solidFill>
          <a:ln w="9525" cap="flat" cmpd="sng">
            <a:solidFill>
              <a:schemeClr val="lt2"/>
            </a:solidFill>
            <a:prstDash val="solid"/>
            <a:round/>
            <a:headEnd type="none" w="sm" len="sm"/>
            <a:tailEnd type="none" w="sm" len="sm"/>
          </a:ln>
        </p:spPr>
        <p:txBody>
          <a:bodyPr spcFirstLastPara="1" wrap="square" lIns="91425" tIns="45700" rIns="91425" bIns="45700" anchor="ctr" anchorCtr="1">
            <a:spAutoFit/>
          </a:bodyPr>
          <a:lstStyle/>
          <a:p>
            <a:pPr marL="0" marR="0" lvl="0" indent="0" algn="l" rtl="0">
              <a:spcBef>
                <a:spcPts val="0"/>
              </a:spcBef>
              <a:spcAft>
                <a:spcPts val="0"/>
              </a:spcAft>
              <a:buNone/>
            </a:pPr>
            <a:r>
              <a:rPr lang="en-US" sz="1800" b="0" i="0" u="none" strike="noStrike" cap="none" dirty="0">
                <a:solidFill>
                  <a:srgbClr val="FF0000"/>
                </a:solidFill>
                <a:latin typeface="Palatino Linotype"/>
                <a:ea typeface="Palatino Linotype"/>
                <a:cs typeface="Palatino Linotype"/>
                <a:sym typeface="Palatino Linotype"/>
              </a:rPr>
              <a:t>It is recommended that you modify the design of this template. This design was chosen for convenience. However, this is your assignment, so design it to reflect your style and professional personality.  Add images. Use bullet points. Design diagrams. Make this a professional representation of your skills and abilities with regard the topics of Leadership and Management </a:t>
            </a:r>
            <a:r>
              <a:rPr lang="en-US" sz="1800" dirty="0">
                <a:solidFill>
                  <a:srgbClr val="FF0000"/>
                </a:solidFill>
                <a:latin typeface="Palatino Linotype"/>
                <a:ea typeface="Palatino Linotype"/>
                <a:cs typeface="Palatino Linotype"/>
                <a:sym typeface="Palatino Linotype"/>
              </a:rPr>
              <a:t>Decision</a:t>
            </a:r>
            <a:r>
              <a:rPr lang="en-US" sz="1800" b="0" i="0" u="none" strike="noStrike" cap="none" dirty="0">
                <a:solidFill>
                  <a:srgbClr val="FF0000"/>
                </a:solidFill>
                <a:latin typeface="Palatino Linotype"/>
                <a:ea typeface="Palatino Linotype"/>
                <a:cs typeface="Palatino Linotype"/>
                <a:sym typeface="Palatino Linotype"/>
              </a:rPr>
              <a:t>-Making from an Organizational Design perspective.</a:t>
            </a:r>
            <a:endParaRPr dirty="0"/>
          </a:p>
          <a:p>
            <a:pPr marL="0" marR="0" lvl="0" indent="0" algn="l" rtl="0">
              <a:spcBef>
                <a:spcPts val="0"/>
              </a:spcBef>
              <a:spcAft>
                <a:spcPts val="0"/>
              </a:spcAft>
              <a:buNone/>
            </a:pPr>
            <a:endParaRPr sz="1800" dirty="0">
              <a:solidFill>
                <a:srgbClr val="FF0000"/>
              </a:solidFill>
              <a:latin typeface="Palatino Linotype"/>
              <a:ea typeface="Palatino Linotype"/>
              <a:cs typeface="Palatino Linotype"/>
              <a:sym typeface="Palatino Linotype"/>
            </a:endParaRPr>
          </a:p>
          <a:p>
            <a:pPr marL="0" marR="0" lvl="0" indent="0" algn="l" rtl="0">
              <a:spcBef>
                <a:spcPts val="0"/>
              </a:spcBef>
              <a:spcAft>
                <a:spcPts val="0"/>
              </a:spcAft>
              <a:buNone/>
            </a:pPr>
            <a:r>
              <a:rPr lang="en-US" sz="1800" dirty="0">
                <a:solidFill>
                  <a:srgbClr val="FF0000"/>
                </a:solidFill>
                <a:latin typeface="Palatino Linotype"/>
                <a:ea typeface="Palatino Linotype"/>
                <a:cs typeface="Palatino Linotype"/>
                <a:sym typeface="Palatino Linotype"/>
              </a:rPr>
              <a:t>*** Delete this textbox*** </a:t>
            </a:r>
            <a:endParaRPr dirty="0"/>
          </a:p>
        </p:txBody>
      </p:sp>
      <p:sp>
        <p:nvSpPr>
          <p:cNvPr id="89" name="Google Shape;89;p1" descr="Slide 1 Upper left textbox: Add Chosen company logo"/>
          <p:cNvSpPr/>
          <p:nvPr/>
        </p:nvSpPr>
        <p:spPr>
          <a:xfrm>
            <a:off x="812987" y="144966"/>
            <a:ext cx="4343400" cy="962253"/>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descr="Slide 2: Contenet textbox"/>
          <p:cNvSpPr txBox="1"/>
          <p:nvPr/>
        </p:nvSpPr>
        <p:spPr>
          <a:xfrm>
            <a:off x="411552" y="1066800"/>
            <a:ext cx="11049000" cy="5079600"/>
          </a:xfrm>
          <a:prstGeom prst="rect">
            <a:avLst/>
          </a:prstGeom>
          <a:solidFill>
            <a:srgbClr val="F2F2F2"/>
          </a:solidFill>
          <a:ln w="9525" cap="flat" cmpd="sng">
            <a:solidFill>
              <a:schemeClr val="lt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rgbClr val="FF0000"/>
                </a:solidFill>
                <a:latin typeface="Arial"/>
                <a:ea typeface="Arial"/>
                <a:cs typeface="Arial"/>
                <a:sym typeface="Arial"/>
              </a:rPr>
              <a:t>To reiterate, this is your presentation. It will take however many slides that you see fit. There is no required slide count, so feel free to add, combine, or subtract slides as needed. </a:t>
            </a:r>
            <a:endParaRPr dirty="0"/>
          </a:p>
          <a:p>
            <a:pPr marL="0" marR="0" lvl="0" indent="0" algn="l" rtl="0">
              <a:spcBef>
                <a:spcPts val="0"/>
              </a:spcBef>
              <a:spcAft>
                <a:spcPts val="0"/>
              </a:spcAft>
              <a:buNone/>
            </a:pPr>
            <a:endParaRPr sz="1800" dirty="0">
              <a:solidFill>
                <a:srgbClr val="FF0000"/>
              </a:solidFill>
              <a:latin typeface="Arial"/>
              <a:ea typeface="Arial"/>
              <a:cs typeface="Arial"/>
              <a:sym typeface="Arial"/>
            </a:endParaRPr>
          </a:p>
          <a:p>
            <a:pPr marL="0" marR="0" lvl="0" indent="0" algn="l" rtl="0">
              <a:spcBef>
                <a:spcPts val="0"/>
              </a:spcBef>
              <a:spcAft>
                <a:spcPts val="0"/>
              </a:spcAft>
              <a:buNone/>
            </a:pPr>
            <a:r>
              <a:rPr lang="en-US" sz="1800" dirty="0">
                <a:solidFill>
                  <a:srgbClr val="FF0000"/>
                </a:solidFill>
                <a:latin typeface="Arial"/>
                <a:ea typeface="Arial"/>
                <a:cs typeface="Arial"/>
                <a:sym typeface="Arial"/>
              </a:rPr>
              <a:t>Bullet points can become boring. Create diagrams and charts instead. You do not need a lot of information on your slides.</a:t>
            </a:r>
            <a:endParaRPr dirty="0"/>
          </a:p>
          <a:p>
            <a:pPr marL="0" marR="0" lvl="0" indent="0" algn="l" rtl="0">
              <a:spcBef>
                <a:spcPts val="0"/>
              </a:spcBef>
              <a:spcAft>
                <a:spcPts val="0"/>
              </a:spcAft>
              <a:buNone/>
            </a:pPr>
            <a:endParaRPr sz="1800" dirty="0">
              <a:solidFill>
                <a:srgbClr val="FF0000"/>
              </a:solidFill>
              <a:latin typeface="Arial"/>
              <a:ea typeface="Arial"/>
              <a:cs typeface="Arial"/>
              <a:sym typeface="Arial"/>
            </a:endParaRPr>
          </a:p>
          <a:p>
            <a:pPr marL="0" marR="0" lvl="0" indent="0" algn="l" rtl="0">
              <a:spcBef>
                <a:spcPts val="0"/>
              </a:spcBef>
              <a:spcAft>
                <a:spcPts val="0"/>
              </a:spcAft>
              <a:buNone/>
            </a:pPr>
            <a:r>
              <a:rPr lang="en-US" sz="1800" dirty="0">
                <a:solidFill>
                  <a:srgbClr val="FF0000"/>
                </a:solidFill>
                <a:latin typeface="Arial"/>
                <a:ea typeface="Arial"/>
                <a:cs typeface="Arial"/>
                <a:sym typeface="Arial"/>
              </a:rPr>
              <a:t>Instead of writing paragraphs on your slides, put the information in the notes section of your presentation. </a:t>
            </a:r>
            <a:endParaRPr dirty="0"/>
          </a:p>
          <a:p>
            <a:pPr marL="0" marR="0" lvl="0" indent="0" algn="l" rtl="0">
              <a:spcBef>
                <a:spcPts val="0"/>
              </a:spcBef>
              <a:spcAft>
                <a:spcPts val="0"/>
              </a:spcAft>
              <a:buNone/>
            </a:pPr>
            <a:endParaRPr sz="1800" dirty="0">
              <a:solidFill>
                <a:srgbClr val="FF0000"/>
              </a:solidFill>
              <a:latin typeface="Arial"/>
              <a:ea typeface="Arial"/>
              <a:cs typeface="Arial"/>
              <a:sym typeface="Arial"/>
            </a:endParaRPr>
          </a:p>
          <a:p>
            <a:pPr marL="0" marR="0" lvl="0" indent="0" algn="l" rtl="0">
              <a:spcBef>
                <a:spcPts val="0"/>
              </a:spcBef>
              <a:spcAft>
                <a:spcPts val="0"/>
              </a:spcAft>
              <a:buNone/>
            </a:pPr>
            <a:r>
              <a:rPr lang="en-US" sz="1800" dirty="0">
                <a:solidFill>
                  <a:srgbClr val="FF0000"/>
                </a:solidFill>
                <a:latin typeface="Arial"/>
                <a:ea typeface="Arial"/>
                <a:cs typeface="Arial"/>
                <a:sym typeface="Arial"/>
              </a:rPr>
              <a:t>Don’t forget to produce your </a:t>
            </a:r>
            <a:r>
              <a:rPr lang="en-US" sz="1800" b="1" u="sng" dirty="0">
                <a:solidFill>
                  <a:srgbClr val="FF0000"/>
                </a:solidFill>
              </a:rPr>
              <a:t>Voice Over</a:t>
            </a:r>
            <a:r>
              <a:rPr lang="en-US" sz="1800" b="1" u="sng" dirty="0">
                <a:solidFill>
                  <a:srgbClr val="FF0000"/>
                </a:solidFill>
                <a:latin typeface="Arial"/>
                <a:ea typeface="Arial"/>
                <a:cs typeface="Arial"/>
                <a:sym typeface="Arial"/>
              </a:rPr>
              <a:t> Narration</a:t>
            </a:r>
            <a:r>
              <a:rPr lang="en-US" sz="1800" dirty="0">
                <a:solidFill>
                  <a:srgbClr val="FF0000"/>
                </a:solidFill>
                <a:latin typeface="Arial"/>
                <a:ea typeface="Arial"/>
                <a:cs typeface="Arial"/>
                <a:sym typeface="Arial"/>
              </a:rPr>
              <a:t> on every slide!</a:t>
            </a:r>
            <a:endParaRPr dirty="0"/>
          </a:p>
          <a:p>
            <a:pPr marL="0" marR="0" lvl="0" indent="0" algn="l" rtl="0">
              <a:spcBef>
                <a:spcPts val="0"/>
              </a:spcBef>
              <a:spcAft>
                <a:spcPts val="0"/>
              </a:spcAft>
              <a:buNone/>
            </a:pPr>
            <a:endParaRPr sz="1800" dirty="0">
              <a:solidFill>
                <a:srgbClr val="FF0000"/>
              </a:solidFill>
              <a:latin typeface="Arial"/>
              <a:ea typeface="Arial"/>
              <a:cs typeface="Arial"/>
              <a:sym typeface="Arial"/>
            </a:endParaRPr>
          </a:p>
          <a:p>
            <a:pPr marL="0" marR="0" lvl="0" indent="0" algn="l" rtl="0">
              <a:spcBef>
                <a:spcPts val="0"/>
              </a:spcBef>
              <a:spcAft>
                <a:spcPts val="0"/>
              </a:spcAft>
              <a:buNone/>
            </a:pPr>
            <a:r>
              <a:rPr lang="en-US" sz="1800" dirty="0">
                <a:solidFill>
                  <a:srgbClr val="FF0000"/>
                </a:solidFill>
                <a:latin typeface="Arial"/>
                <a:ea typeface="Arial"/>
                <a:cs typeface="Arial"/>
                <a:sym typeface="Arial"/>
              </a:rPr>
              <a:t>Speak professionally. Deliver an impactful narration on the topic on every slide. </a:t>
            </a:r>
            <a:endParaRPr dirty="0"/>
          </a:p>
          <a:p>
            <a:pPr marL="0" marR="0" lvl="0" indent="0" algn="l" rtl="0">
              <a:spcBef>
                <a:spcPts val="0"/>
              </a:spcBef>
              <a:spcAft>
                <a:spcPts val="0"/>
              </a:spcAft>
              <a:buNone/>
            </a:pPr>
            <a:endParaRPr sz="1800" dirty="0">
              <a:solidFill>
                <a:srgbClr val="FF0000"/>
              </a:solidFill>
              <a:latin typeface="Arial"/>
              <a:ea typeface="Arial"/>
              <a:cs typeface="Arial"/>
              <a:sym typeface="Arial"/>
            </a:endParaRPr>
          </a:p>
          <a:p>
            <a:pPr marL="0" marR="0" lvl="0" indent="0" algn="l" rtl="0">
              <a:spcBef>
                <a:spcPts val="0"/>
              </a:spcBef>
              <a:spcAft>
                <a:spcPts val="0"/>
              </a:spcAft>
              <a:buNone/>
            </a:pPr>
            <a:r>
              <a:rPr lang="en-US" sz="1800" dirty="0">
                <a:solidFill>
                  <a:srgbClr val="FF0000"/>
                </a:solidFill>
                <a:latin typeface="Arial"/>
                <a:ea typeface="Arial"/>
                <a:cs typeface="Arial"/>
                <a:sym typeface="Arial"/>
              </a:rPr>
              <a:t>Remember the assignment scenario! Do not deviate from this scenario. Play your role!</a:t>
            </a:r>
            <a:endParaRPr dirty="0"/>
          </a:p>
          <a:p>
            <a:pPr marL="0" marR="0" lvl="0" indent="0" algn="l" rtl="0">
              <a:spcBef>
                <a:spcPts val="0"/>
              </a:spcBef>
              <a:spcAft>
                <a:spcPts val="0"/>
              </a:spcAft>
              <a:buNone/>
            </a:pPr>
            <a:endParaRPr sz="1800" dirty="0">
              <a:solidFill>
                <a:srgbClr val="FF0000"/>
              </a:solidFill>
              <a:latin typeface="Arial"/>
              <a:ea typeface="Arial"/>
              <a:cs typeface="Arial"/>
              <a:sym typeface="Arial"/>
            </a:endParaRPr>
          </a:p>
          <a:p>
            <a:pPr marL="0" marR="0" lvl="0" indent="0" algn="l" rtl="0">
              <a:spcBef>
                <a:spcPts val="0"/>
              </a:spcBef>
              <a:spcAft>
                <a:spcPts val="0"/>
              </a:spcAft>
              <a:buNone/>
            </a:pPr>
            <a:r>
              <a:rPr lang="en-US" sz="1800" dirty="0">
                <a:solidFill>
                  <a:schemeClr val="dk1"/>
                </a:solidFill>
                <a:latin typeface="Palatino Linotype"/>
                <a:ea typeface="Palatino Linotype"/>
                <a:cs typeface="Palatino Linotype"/>
                <a:sym typeface="Palatino Linotype"/>
              </a:rPr>
              <a:t>You are the director of strategy and business intelligence for your chosen organization. You are analyzing strategic options for a proposal you will make to C-level executives of your organization. In the future, you will use the results of your management and leadership decisions in the strategic planning process. Use the following criteria to analyze and prose strategic business decisions for your organization. </a:t>
            </a:r>
            <a:endParaRPr sz="1800" dirty="0">
              <a:solidFill>
                <a:srgbClr val="FF0000"/>
              </a:solidFill>
              <a:latin typeface="Arial"/>
              <a:ea typeface="Arial"/>
              <a:cs typeface="Arial"/>
              <a:sym typeface="Arial"/>
            </a:endParaRPr>
          </a:p>
        </p:txBody>
      </p:sp>
      <p:sp>
        <p:nvSpPr>
          <p:cNvPr id="96" name="Google Shape;96;p2" descr="Slide 2: Title Tebox"/>
          <p:cNvSpPr txBox="1">
            <a:spLocks noGrp="1"/>
          </p:cNvSpPr>
          <p:nvPr>
            <p:ph type="title"/>
          </p:nvPr>
        </p:nvSpPr>
        <p:spPr>
          <a:xfrm>
            <a:off x="411552" y="304800"/>
            <a:ext cx="8686801" cy="6096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FF0000"/>
              </a:buClr>
              <a:buSzPts val="3600"/>
              <a:buFont typeface="Century Gothic"/>
              <a:buNone/>
            </a:pPr>
            <a:r>
              <a:rPr lang="en-US" dirty="0">
                <a:solidFill>
                  <a:srgbClr val="FF0000"/>
                </a:solidFill>
              </a:rPr>
              <a:t>Presentation Guidance</a:t>
            </a:r>
            <a:endParaRPr dirty="0"/>
          </a:p>
        </p:txBody>
      </p:sp>
      <p:pic>
        <p:nvPicPr>
          <p:cNvPr id="97" name="Google Shape;97;p2" descr="Volume with solid fill"/>
          <p:cNvPicPr preferRelativeResize="0"/>
          <p:nvPr/>
        </p:nvPicPr>
        <p:blipFill rotWithShape="1">
          <a:blip r:embed="rId3">
            <a:alphaModFix/>
          </a:blip>
          <a:srcRect/>
          <a:stretch/>
        </p:blipFill>
        <p:spPr>
          <a:xfrm>
            <a:off x="8228012" y="3086100"/>
            <a:ext cx="685799" cy="685799"/>
          </a:xfrm>
          <a:prstGeom prst="rect">
            <a:avLst/>
          </a:prstGeom>
          <a:noFill/>
          <a:ln>
            <a:noFill/>
          </a:ln>
        </p:spPr>
      </p:pic>
      <p:cxnSp>
        <p:nvCxnSpPr>
          <p:cNvPr id="98" name="Google Shape;98;p2" descr="Slide 2 image of an arrow pointing to the image of a volume icon."/>
          <p:cNvCxnSpPr/>
          <p:nvPr/>
        </p:nvCxnSpPr>
        <p:spPr>
          <a:xfrm>
            <a:off x="7270748" y="3406514"/>
            <a:ext cx="783289" cy="0"/>
          </a:xfrm>
          <a:prstGeom prst="straightConnector1">
            <a:avLst/>
          </a:prstGeom>
          <a:noFill/>
          <a:ln w="76200" cap="flat" cmpd="sng">
            <a:solidFill>
              <a:srgbClr val="FF0000"/>
            </a:solidFill>
            <a:prstDash val="solid"/>
            <a:miter lim="800000"/>
            <a:headEnd type="none" w="sm" len="sm"/>
            <a:tailEnd type="triangle" w="med" len="med"/>
          </a:ln>
        </p:spPr>
      </p:cxnSp>
      <p:sp>
        <p:nvSpPr>
          <p:cNvPr id="99" name="Google Shape;99;p2" descr="Slide 2: Textbox 2 at the bottom of the slide:: Delete this Slide."/>
          <p:cNvSpPr txBox="1"/>
          <p:nvPr/>
        </p:nvSpPr>
        <p:spPr>
          <a:xfrm>
            <a:off x="4265612" y="6183868"/>
            <a:ext cx="3657600" cy="369332"/>
          </a:xfrm>
          <a:prstGeom prst="rect">
            <a:avLst/>
          </a:prstGeom>
          <a:noFill/>
          <a:ln w="9525" cap="flat" cmpd="sng">
            <a:solidFill>
              <a:schemeClr val="lt2"/>
            </a:solidFill>
            <a:prstDash val="solid"/>
            <a:round/>
            <a:headEnd type="none" w="sm" len="sm"/>
            <a:tailEnd type="none" w="sm" len="sm"/>
          </a:ln>
        </p:spPr>
        <p:txBody>
          <a:bodyPr spcFirstLastPara="1" wrap="square" lIns="91425" tIns="45700" rIns="91425" bIns="45700" anchor="ctr" anchorCtr="1">
            <a:spAutoFit/>
          </a:bodyPr>
          <a:lstStyle/>
          <a:p>
            <a:pPr marL="0" marR="0" lvl="0" indent="0" algn="l" rtl="0">
              <a:spcBef>
                <a:spcPts val="0"/>
              </a:spcBef>
              <a:spcAft>
                <a:spcPts val="0"/>
              </a:spcAft>
              <a:buNone/>
            </a:pPr>
            <a:r>
              <a:rPr lang="en-US" sz="1800" dirty="0">
                <a:solidFill>
                  <a:srgbClr val="FF0000"/>
                </a:solidFill>
                <a:highlight>
                  <a:srgbClr val="FFFF00"/>
                </a:highlight>
                <a:latin typeface="Palatino Linotype"/>
                <a:ea typeface="Palatino Linotype"/>
                <a:cs typeface="Palatino Linotype"/>
                <a:sym typeface="Palatino Linotype"/>
              </a:rPr>
              <a:t>*** Delete This Slide***</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3" descr="Slide 3: Title textbox"/>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Company Profile</a:t>
            </a:r>
            <a:endParaRPr dirty="0"/>
          </a:p>
        </p:txBody>
      </p:sp>
      <p:sp>
        <p:nvSpPr>
          <p:cNvPr id="106" name="Google Shape;106;p3" descr="Slide 3 2nd textbox in upper right corner: Add Chosen Company logo"/>
          <p:cNvSpPr/>
          <p:nvPr/>
        </p:nvSpPr>
        <p:spPr>
          <a:xfrm>
            <a:off x="7316397" y="617822"/>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07" name="Google Shape;107;p3" descr="Slide 3: 3d textboc-- Content textbox -Instructions"/>
          <p:cNvSpPr txBox="1"/>
          <p:nvPr/>
        </p:nvSpPr>
        <p:spPr>
          <a:xfrm>
            <a:off x="684212" y="1905000"/>
            <a:ext cx="5180350" cy="4154984"/>
          </a:xfrm>
          <a:prstGeom prst="rect">
            <a:avLst/>
          </a:prstGeom>
          <a:noFill/>
          <a:ln w="9525" cap="flat" cmpd="sng">
            <a:solidFill>
              <a:schemeClr val="lt2"/>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400"/>
              <a:buFont typeface="Arial"/>
              <a:buChar char="•"/>
            </a:pPr>
            <a:r>
              <a:rPr lang="en-US" sz="2400" b="0" i="0" u="none" strike="noStrike" dirty="0">
                <a:solidFill>
                  <a:schemeClr val="dk1"/>
                </a:solidFill>
                <a:latin typeface="Arial"/>
                <a:ea typeface="Arial"/>
                <a:cs typeface="Arial"/>
                <a:sym typeface="Arial"/>
              </a:rPr>
              <a:t>Use bullet points. </a:t>
            </a:r>
            <a:endParaRPr dirty="0"/>
          </a:p>
          <a:p>
            <a:pPr marL="285750" marR="0" lvl="0" indent="-285750" algn="l" rtl="0">
              <a:spcBef>
                <a:spcPts val="0"/>
              </a:spcBef>
              <a:spcAft>
                <a:spcPts val="0"/>
              </a:spcAft>
              <a:buClr>
                <a:schemeClr val="dk1"/>
              </a:buClr>
              <a:buSzPts val="2400"/>
              <a:buFont typeface="Arial"/>
              <a:buChar char="•"/>
            </a:pPr>
            <a:r>
              <a:rPr lang="en-US" sz="2400" dirty="0">
                <a:solidFill>
                  <a:schemeClr val="dk1"/>
                </a:solidFill>
                <a:latin typeface="Arial"/>
                <a:ea typeface="Arial"/>
                <a:cs typeface="Arial"/>
                <a:sym typeface="Arial"/>
              </a:rPr>
              <a:t>Do not write in paragraphs</a:t>
            </a:r>
            <a:endParaRPr dirty="0"/>
          </a:p>
          <a:p>
            <a:pPr marL="285750" marR="0" lvl="0" indent="-285750" algn="l" rtl="0">
              <a:spcBef>
                <a:spcPts val="0"/>
              </a:spcBef>
              <a:spcAft>
                <a:spcPts val="0"/>
              </a:spcAft>
              <a:buClr>
                <a:schemeClr val="dk1"/>
              </a:buClr>
              <a:buSzPts val="2400"/>
              <a:buFont typeface="Arial"/>
              <a:buChar char="•"/>
            </a:pPr>
            <a:r>
              <a:rPr lang="en-US" sz="2400" dirty="0">
                <a:solidFill>
                  <a:schemeClr val="dk1"/>
                </a:solidFill>
                <a:latin typeface="Arial"/>
                <a:ea typeface="Arial"/>
                <a:cs typeface="Arial"/>
                <a:sym typeface="Arial"/>
              </a:rPr>
              <a:t>Provide a statement detailing the purpose of your presentation. </a:t>
            </a:r>
            <a:endParaRPr dirty="0"/>
          </a:p>
          <a:p>
            <a:pPr marL="285750" marR="0" lvl="0" indent="-285750" algn="l" rtl="0">
              <a:spcBef>
                <a:spcPts val="0"/>
              </a:spcBef>
              <a:spcAft>
                <a:spcPts val="0"/>
              </a:spcAft>
              <a:buClr>
                <a:schemeClr val="dk1"/>
              </a:buClr>
              <a:buSzPts val="2400"/>
              <a:buFont typeface="Arial"/>
              <a:buChar char="•"/>
            </a:pPr>
            <a:r>
              <a:rPr lang="en-US" sz="2400" dirty="0">
                <a:solidFill>
                  <a:schemeClr val="dk1"/>
                </a:solidFill>
                <a:latin typeface="Arial"/>
                <a:ea typeface="Arial"/>
                <a:cs typeface="Arial"/>
                <a:sym typeface="Arial"/>
              </a:rPr>
              <a:t>Introduce your chosen organization </a:t>
            </a:r>
            <a:endParaRPr dirty="0"/>
          </a:p>
          <a:p>
            <a:pPr marL="285750" marR="0" lvl="0" indent="-285750" algn="l" rtl="0">
              <a:spcBef>
                <a:spcPts val="0"/>
              </a:spcBef>
              <a:spcAft>
                <a:spcPts val="0"/>
              </a:spcAft>
              <a:buClr>
                <a:schemeClr val="dk1"/>
              </a:buClr>
              <a:buSzPts val="2400"/>
              <a:buFont typeface="Arial"/>
              <a:buChar char="•"/>
            </a:pPr>
            <a:r>
              <a:rPr lang="en-US" sz="2400" dirty="0">
                <a:solidFill>
                  <a:schemeClr val="dk1"/>
                </a:solidFill>
                <a:latin typeface="Arial"/>
                <a:ea typeface="Arial"/>
                <a:cs typeface="Arial"/>
                <a:sym typeface="Arial"/>
              </a:rPr>
              <a:t>Analyze the brand of your chosen organization</a:t>
            </a:r>
            <a:endParaRPr dirty="0"/>
          </a:p>
          <a:p>
            <a:pPr marL="285750" marR="0" lvl="0" indent="-285750" algn="l" rtl="0">
              <a:spcBef>
                <a:spcPts val="0"/>
              </a:spcBef>
              <a:spcAft>
                <a:spcPts val="0"/>
              </a:spcAft>
              <a:buClr>
                <a:schemeClr val="dk1"/>
              </a:buClr>
              <a:buSzPts val="2400"/>
              <a:buFont typeface="Arial"/>
              <a:buChar char="•"/>
            </a:pPr>
            <a:r>
              <a:rPr lang="en-US" sz="2400" dirty="0">
                <a:solidFill>
                  <a:schemeClr val="dk1"/>
                </a:solidFill>
                <a:latin typeface="Arial"/>
                <a:ea typeface="Arial"/>
                <a:cs typeface="Arial"/>
                <a:sym typeface="Arial"/>
              </a:rPr>
              <a:t>Explain the industry sector in which the organization operates</a:t>
            </a:r>
            <a:endParaRPr dirty="0"/>
          </a:p>
          <a:p>
            <a:pPr marL="285750" marR="0" lvl="0" indent="-133350" algn="l" rtl="0">
              <a:spcBef>
                <a:spcPts val="0"/>
              </a:spcBef>
              <a:spcAft>
                <a:spcPts val="0"/>
              </a:spcAft>
              <a:buClr>
                <a:schemeClr val="dk1"/>
              </a:buClr>
              <a:buSzPts val="2400"/>
              <a:buFont typeface="Arial"/>
              <a:buNone/>
            </a:pPr>
            <a:endParaRPr sz="2400" b="0" i="0" u="none" strike="noStrike" dirty="0">
              <a:solidFill>
                <a:schemeClr val="dk1"/>
              </a:solidFill>
              <a:latin typeface="Arial"/>
              <a:ea typeface="Arial"/>
              <a:cs typeface="Arial"/>
              <a:sym typeface="Arial"/>
            </a:endParaRPr>
          </a:p>
        </p:txBody>
      </p:sp>
      <p:sp>
        <p:nvSpPr>
          <p:cNvPr id="108" name="Google Shape;108;p3" descr="Slide 3: Blue box with instructions: Add an image."/>
          <p:cNvSpPr/>
          <p:nvPr/>
        </p:nvSpPr>
        <p:spPr>
          <a:xfrm>
            <a:off x="6744897" y="1600200"/>
            <a:ext cx="4343400" cy="4197699"/>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Add an image… you’ve heard the expression! An image speaks a thousand words.</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4" descr="Slide 4: Title textbox: Vision, Mission, and Values "/>
          <p:cNvSpPr txBox="1">
            <a:spLocks noGrp="1"/>
          </p:cNvSpPr>
          <p:nvPr>
            <p:ph type="title"/>
          </p:nvPr>
        </p:nvSpPr>
        <p:spPr>
          <a:xfrm>
            <a:off x="684212" y="304800"/>
            <a:ext cx="7330306" cy="8382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Vision, Mission, and Values</a:t>
            </a:r>
            <a:endParaRPr dirty="0"/>
          </a:p>
        </p:txBody>
      </p:sp>
      <p:sp>
        <p:nvSpPr>
          <p:cNvPr id="115" name="Google Shape;115;p4" descr="Slide 4: Content textbox- instructions"/>
          <p:cNvSpPr txBox="1">
            <a:spLocks noGrp="1"/>
          </p:cNvSpPr>
          <p:nvPr>
            <p:ph type="body" idx="1"/>
          </p:nvPr>
        </p:nvSpPr>
        <p:spPr>
          <a:xfrm>
            <a:off x="303212" y="1599632"/>
            <a:ext cx="10363200" cy="4800600"/>
          </a:xfrm>
          <a:prstGeom prst="rect">
            <a:avLst/>
          </a:prstGeom>
          <a:noFill/>
          <a:ln>
            <a:noFill/>
          </a:ln>
        </p:spPr>
        <p:txBody>
          <a:bodyPr spcFirstLastPara="1" wrap="square" lIns="91425" tIns="45700" rIns="91425" bIns="45700" anchor="t" anchorCtr="0">
            <a:normAutofit/>
          </a:bodyPr>
          <a:lstStyle/>
          <a:p>
            <a:pPr marL="274320" lvl="0" indent="-228600" algn="l" rtl="0">
              <a:lnSpc>
                <a:spcPct val="90000"/>
              </a:lnSpc>
              <a:spcBef>
                <a:spcPts val="0"/>
              </a:spcBef>
              <a:spcAft>
                <a:spcPts val="0"/>
              </a:spcAft>
              <a:buSzPts val="1600"/>
              <a:buChar char="•"/>
            </a:pPr>
            <a:r>
              <a:rPr lang="en-US" dirty="0"/>
              <a:t>Evaluate the vision, mission, and values. </a:t>
            </a:r>
            <a:endParaRPr dirty="0"/>
          </a:p>
          <a:p>
            <a:pPr marL="274320" lvl="0" indent="-228600" algn="l" rtl="0">
              <a:lnSpc>
                <a:spcPct val="90000"/>
              </a:lnSpc>
              <a:spcBef>
                <a:spcPts val="1800"/>
              </a:spcBef>
              <a:spcAft>
                <a:spcPts val="0"/>
              </a:spcAft>
              <a:buSzPts val="1600"/>
              <a:buChar char="•"/>
            </a:pPr>
            <a:r>
              <a:rPr lang="en-US" dirty="0"/>
              <a:t>Do NOT regurgitate the vision, mission, and values.</a:t>
            </a:r>
            <a:endParaRPr dirty="0"/>
          </a:p>
          <a:p>
            <a:pPr marL="274320" lvl="0" indent="-228600" algn="l" rtl="0">
              <a:lnSpc>
                <a:spcPct val="90000"/>
              </a:lnSpc>
              <a:spcBef>
                <a:spcPts val="1800"/>
              </a:spcBef>
              <a:spcAft>
                <a:spcPts val="0"/>
              </a:spcAft>
              <a:buSzPts val="1600"/>
              <a:buChar char="•"/>
            </a:pPr>
            <a:r>
              <a:rPr lang="en-US" dirty="0"/>
              <a:t>What is an evaluation?</a:t>
            </a:r>
            <a:endParaRPr dirty="0"/>
          </a:p>
          <a:p>
            <a:pPr marL="274320" lvl="0" indent="-228600" algn="l" rtl="0">
              <a:lnSpc>
                <a:spcPct val="90000"/>
              </a:lnSpc>
              <a:spcBef>
                <a:spcPts val="1800"/>
              </a:spcBef>
              <a:spcAft>
                <a:spcPts val="0"/>
              </a:spcAft>
              <a:buSzPts val="1600"/>
              <a:buChar char="•"/>
            </a:pPr>
            <a:r>
              <a:rPr lang="en-US" dirty="0"/>
              <a:t>An evaluation is a process that requires you to do the following:</a:t>
            </a:r>
            <a:endParaRPr dirty="0"/>
          </a:p>
          <a:p>
            <a:pPr marL="594360" lvl="1" indent="-228600" algn="l" rtl="0">
              <a:lnSpc>
                <a:spcPct val="90000"/>
              </a:lnSpc>
              <a:spcBef>
                <a:spcPts val="1000"/>
              </a:spcBef>
              <a:spcAft>
                <a:spcPts val="0"/>
              </a:spcAft>
              <a:buSzPts val="1440"/>
              <a:buChar char="•"/>
            </a:pPr>
            <a:r>
              <a:rPr lang="en-US" dirty="0">
                <a:solidFill>
                  <a:srgbClr val="FF0000"/>
                </a:solidFill>
              </a:rPr>
              <a:t>Identify the statement (vision, mission or values) for chosen organization.</a:t>
            </a:r>
            <a:endParaRPr dirty="0"/>
          </a:p>
          <a:p>
            <a:pPr marL="594360" lvl="1" indent="-228600" algn="l" rtl="0">
              <a:lnSpc>
                <a:spcPct val="90000"/>
              </a:lnSpc>
              <a:spcBef>
                <a:spcPts val="1000"/>
              </a:spcBef>
              <a:spcAft>
                <a:spcPts val="0"/>
              </a:spcAft>
              <a:buSzPts val="1440"/>
              <a:buChar char="•"/>
            </a:pPr>
            <a:r>
              <a:rPr lang="en-US" dirty="0">
                <a:solidFill>
                  <a:srgbClr val="FF0000"/>
                </a:solidFill>
              </a:rPr>
              <a:t>Analyze the statement by breaking it down into component parts based on the research. </a:t>
            </a:r>
            <a:endParaRPr dirty="0"/>
          </a:p>
          <a:p>
            <a:pPr marL="594360" lvl="1" indent="-228600" algn="l" rtl="0">
              <a:lnSpc>
                <a:spcPct val="90000"/>
              </a:lnSpc>
              <a:spcBef>
                <a:spcPts val="1000"/>
              </a:spcBef>
              <a:spcAft>
                <a:spcPts val="0"/>
              </a:spcAft>
              <a:buSzPts val="1440"/>
              <a:buChar char="•"/>
            </a:pPr>
            <a:r>
              <a:rPr lang="en-US" dirty="0">
                <a:solidFill>
                  <a:srgbClr val="FF0000"/>
                </a:solidFill>
              </a:rPr>
              <a:t>Explain how the statement is put together using the component parts. </a:t>
            </a:r>
            <a:endParaRPr dirty="0"/>
          </a:p>
          <a:p>
            <a:pPr marL="594360" lvl="1" indent="-228600" algn="l" rtl="0">
              <a:lnSpc>
                <a:spcPct val="90000"/>
              </a:lnSpc>
              <a:spcBef>
                <a:spcPts val="1000"/>
              </a:spcBef>
              <a:spcAft>
                <a:spcPts val="0"/>
              </a:spcAft>
              <a:buSzPts val="1440"/>
              <a:buChar char="•"/>
            </a:pPr>
            <a:r>
              <a:rPr lang="en-US" dirty="0">
                <a:solidFill>
                  <a:srgbClr val="FF0000"/>
                </a:solidFill>
              </a:rPr>
              <a:t>Then make judgements. Is the statement constructed well? Is something missing, based on what you learned about constructing the statement in your research. </a:t>
            </a:r>
            <a:endParaRPr dirty="0"/>
          </a:p>
          <a:p>
            <a:pPr marL="594360" lvl="1" indent="-228600" algn="l" rtl="0">
              <a:lnSpc>
                <a:spcPct val="90000"/>
              </a:lnSpc>
              <a:spcBef>
                <a:spcPts val="1000"/>
              </a:spcBef>
              <a:spcAft>
                <a:spcPts val="0"/>
              </a:spcAft>
              <a:buSzPts val="1440"/>
              <a:buChar char="•"/>
            </a:pPr>
            <a:r>
              <a:rPr lang="en-US" dirty="0">
                <a:solidFill>
                  <a:srgbClr val="FF0000"/>
                </a:solidFill>
              </a:rPr>
              <a:t>Then, make recommendations on how the statement can be improved. </a:t>
            </a:r>
            <a:endParaRPr dirty="0"/>
          </a:p>
          <a:p>
            <a:pPr marL="594360" lvl="1" indent="-228600" algn="l" rtl="0">
              <a:lnSpc>
                <a:spcPct val="90000"/>
              </a:lnSpc>
              <a:spcBef>
                <a:spcPts val="1000"/>
              </a:spcBef>
              <a:spcAft>
                <a:spcPts val="0"/>
              </a:spcAft>
              <a:buSzPts val="1440"/>
              <a:buChar char="•"/>
            </a:pPr>
            <a:r>
              <a:rPr lang="en-US" dirty="0">
                <a:solidFill>
                  <a:srgbClr val="FF0000"/>
                </a:solidFill>
              </a:rPr>
              <a:t>If no improvements are needed, explain how to sustain the statement, and how is can be achieved from a business perspective. </a:t>
            </a:r>
            <a:endParaRPr dirty="0"/>
          </a:p>
          <a:p>
            <a:pPr marL="594360" lvl="1" indent="-137159" algn="l" rtl="0">
              <a:lnSpc>
                <a:spcPct val="90000"/>
              </a:lnSpc>
              <a:spcBef>
                <a:spcPts val="1000"/>
              </a:spcBef>
              <a:spcAft>
                <a:spcPts val="0"/>
              </a:spcAft>
              <a:buSzPts val="1440"/>
              <a:buNone/>
            </a:pPr>
            <a:endParaRPr dirty="0"/>
          </a:p>
        </p:txBody>
      </p:sp>
      <p:sp>
        <p:nvSpPr>
          <p:cNvPr id="116" name="Google Shape;116;p4" descr="Slide4: 2nd textbox: Add Chosen Company logo"/>
          <p:cNvSpPr/>
          <p:nvPr/>
        </p:nvSpPr>
        <p:spPr>
          <a:xfrm>
            <a:off x="8014518" y="72390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Palatino Linotype"/>
                <a:ea typeface="Palatino Linotype"/>
                <a:cs typeface="Palatino Linotype"/>
                <a:sym typeface="Palatino Linotype"/>
              </a:rPr>
              <a:t>Add Chosen Company Logo</a:t>
            </a:r>
            <a:endParaRPr/>
          </a:p>
        </p:txBody>
      </p:sp>
      <p:sp>
        <p:nvSpPr>
          <p:cNvPr id="117" name="Google Shape;117;p4" descr="Slide 4 textbox 4 superimposed into the upper right hand corner of textbox three: Add an image."/>
          <p:cNvSpPr/>
          <p:nvPr/>
        </p:nvSpPr>
        <p:spPr>
          <a:xfrm>
            <a:off x="8339761" y="1504172"/>
            <a:ext cx="2549915" cy="1911699"/>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Add an image… you’ve heard the expression! An image speaks a thousand words.</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5" descr="Slide 5: Title textbox"/>
          <p:cNvSpPr txBox="1">
            <a:spLocks noGrp="1"/>
          </p:cNvSpPr>
          <p:nvPr>
            <p:ph type="title"/>
          </p:nvPr>
        </p:nvSpPr>
        <p:spPr>
          <a:xfrm>
            <a:off x="455612" y="152400"/>
            <a:ext cx="8686801" cy="70506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Strategic Decision-Making Process</a:t>
            </a:r>
            <a:endParaRPr dirty="0"/>
          </a:p>
        </p:txBody>
      </p:sp>
      <p:sp>
        <p:nvSpPr>
          <p:cNvPr id="124" name="Google Shape;124;p5" descr="Slide 5:right-hand side content textbox"/>
          <p:cNvSpPr txBox="1">
            <a:spLocks noGrp="1"/>
          </p:cNvSpPr>
          <p:nvPr>
            <p:ph type="body" idx="1"/>
          </p:nvPr>
        </p:nvSpPr>
        <p:spPr>
          <a:xfrm>
            <a:off x="4189412" y="1066800"/>
            <a:ext cx="7391400" cy="5486400"/>
          </a:xfrm>
          <a:prstGeom prst="rect">
            <a:avLst/>
          </a:prstGeom>
          <a:noFill/>
          <a:ln>
            <a:noFill/>
          </a:ln>
        </p:spPr>
        <p:txBody>
          <a:bodyPr spcFirstLastPara="1" wrap="square" lIns="91425" tIns="45700" rIns="91425" bIns="45700" anchor="t" anchorCtr="0">
            <a:noAutofit/>
          </a:bodyPr>
          <a:lstStyle/>
          <a:p>
            <a:pPr marL="45720" lvl="0" indent="0" algn="l" rtl="0">
              <a:lnSpc>
                <a:spcPct val="90000"/>
              </a:lnSpc>
              <a:spcBef>
                <a:spcPts val="0"/>
              </a:spcBef>
              <a:spcAft>
                <a:spcPts val="0"/>
              </a:spcAft>
              <a:buSzPts val="1600"/>
              <a:buNone/>
            </a:pPr>
            <a:r>
              <a:rPr lang="en-US" sz="1500" dirty="0">
                <a:latin typeface="Times New Roman"/>
                <a:ea typeface="Times New Roman"/>
                <a:cs typeface="Times New Roman"/>
                <a:sym typeface="Times New Roman"/>
              </a:rPr>
              <a:t>Here you will “Analyze” processes for making strategic business decisions.</a:t>
            </a:r>
            <a:endParaRPr sz="1500" dirty="0">
              <a:latin typeface="Times New Roman"/>
              <a:ea typeface="Times New Roman"/>
              <a:cs typeface="Times New Roman"/>
              <a:sym typeface="Times New Roman"/>
            </a:endParaRPr>
          </a:p>
          <a:p>
            <a:pPr marL="274320" lvl="0" indent="-237490" algn="l" rtl="0">
              <a:lnSpc>
                <a:spcPct val="90000"/>
              </a:lnSpc>
              <a:spcBef>
                <a:spcPts val="1800"/>
              </a:spcBef>
              <a:spcAft>
                <a:spcPts val="0"/>
              </a:spcAft>
              <a:buSzPts val="1500"/>
              <a:buFont typeface="Times New Roman"/>
              <a:buChar char="•"/>
            </a:pPr>
            <a:r>
              <a:rPr lang="en-US" sz="1500" dirty="0">
                <a:latin typeface="Times New Roman"/>
                <a:ea typeface="Times New Roman"/>
                <a:cs typeface="Times New Roman"/>
                <a:sym typeface="Times New Roman"/>
              </a:rPr>
              <a:t>Treat this section “Strategic Decision-Making Process” as a high-level tutorial to the C-Level Executives. Show them you are a Strategist!!!</a:t>
            </a:r>
            <a:endParaRPr sz="1500" dirty="0">
              <a:latin typeface="Times New Roman"/>
              <a:ea typeface="Times New Roman"/>
              <a:cs typeface="Times New Roman"/>
              <a:sym typeface="Times New Roman"/>
            </a:endParaRPr>
          </a:p>
          <a:p>
            <a:pPr marL="274320" lvl="0" indent="-237490" algn="l" rtl="0">
              <a:lnSpc>
                <a:spcPct val="90000"/>
              </a:lnSpc>
              <a:spcBef>
                <a:spcPts val="1800"/>
              </a:spcBef>
              <a:spcAft>
                <a:spcPts val="0"/>
              </a:spcAft>
              <a:buSzPts val="1500"/>
              <a:buFont typeface="Times New Roman"/>
              <a:buChar char="•"/>
            </a:pPr>
            <a:r>
              <a:rPr lang="en-US" sz="1500" dirty="0">
                <a:latin typeface="Times New Roman"/>
                <a:ea typeface="Times New Roman"/>
                <a:cs typeface="Times New Roman"/>
                <a:sym typeface="Times New Roman"/>
              </a:rPr>
              <a:t>What is strategic decision-making?</a:t>
            </a:r>
            <a:endParaRPr sz="1500" dirty="0">
              <a:latin typeface="Times New Roman"/>
              <a:ea typeface="Times New Roman"/>
              <a:cs typeface="Times New Roman"/>
              <a:sym typeface="Times New Roman"/>
            </a:endParaRPr>
          </a:p>
          <a:p>
            <a:pPr marL="274320" lvl="0" indent="-237490" algn="l" rtl="0">
              <a:lnSpc>
                <a:spcPct val="90000"/>
              </a:lnSpc>
              <a:spcBef>
                <a:spcPts val="1800"/>
              </a:spcBef>
              <a:spcAft>
                <a:spcPts val="0"/>
              </a:spcAft>
              <a:buSzPts val="1500"/>
              <a:buFont typeface="Times New Roman"/>
              <a:buChar char="•"/>
            </a:pPr>
            <a:r>
              <a:rPr lang="en-US" sz="1500" dirty="0">
                <a:latin typeface="Times New Roman"/>
                <a:ea typeface="Times New Roman"/>
                <a:cs typeface="Times New Roman"/>
                <a:sym typeface="Times New Roman"/>
              </a:rPr>
              <a:t>Why is strategic decision-making important?</a:t>
            </a:r>
            <a:endParaRPr sz="1500" dirty="0">
              <a:latin typeface="Times New Roman"/>
              <a:ea typeface="Times New Roman"/>
              <a:cs typeface="Times New Roman"/>
              <a:sym typeface="Times New Roman"/>
            </a:endParaRPr>
          </a:p>
          <a:p>
            <a:pPr marL="274320" lvl="0" indent="-237490" algn="l" rtl="0">
              <a:lnSpc>
                <a:spcPct val="90000"/>
              </a:lnSpc>
              <a:spcBef>
                <a:spcPts val="1800"/>
              </a:spcBef>
              <a:spcAft>
                <a:spcPts val="0"/>
              </a:spcAft>
              <a:buSzPts val="1500"/>
              <a:buFont typeface="Times New Roman"/>
              <a:buChar char="•"/>
            </a:pPr>
            <a:r>
              <a:rPr lang="en-US" sz="1500" dirty="0">
                <a:latin typeface="Times New Roman"/>
                <a:ea typeface="Times New Roman"/>
                <a:cs typeface="Times New Roman"/>
                <a:sym typeface="Times New Roman"/>
              </a:rPr>
              <a:t>How is strategic decision-making done? </a:t>
            </a:r>
            <a:endParaRPr sz="1500" dirty="0">
              <a:latin typeface="Times New Roman"/>
              <a:ea typeface="Times New Roman"/>
              <a:cs typeface="Times New Roman"/>
              <a:sym typeface="Times New Roman"/>
            </a:endParaRPr>
          </a:p>
          <a:p>
            <a:pPr marL="274320" lvl="0" indent="-237490" algn="l" rtl="0">
              <a:lnSpc>
                <a:spcPct val="90000"/>
              </a:lnSpc>
              <a:spcBef>
                <a:spcPts val="1800"/>
              </a:spcBef>
              <a:spcAft>
                <a:spcPts val="0"/>
              </a:spcAft>
              <a:buSzPts val="1500"/>
              <a:buFont typeface="Times New Roman"/>
              <a:buChar char="•"/>
            </a:pPr>
            <a:r>
              <a:rPr lang="en-US" sz="1500" dirty="0">
                <a:latin typeface="Times New Roman"/>
                <a:ea typeface="Times New Roman"/>
                <a:cs typeface="Times New Roman"/>
                <a:sym typeface="Times New Roman"/>
              </a:rPr>
              <a:t>What is the best strategic decision-making process that you would like to highlight?</a:t>
            </a:r>
            <a:endParaRPr sz="1500" dirty="0">
              <a:latin typeface="Times New Roman"/>
              <a:ea typeface="Times New Roman"/>
              <a:cs typeface="Times New Roman"/>
              <a:sym typeface="Times New Roman"/>
            </a:endParaRPr>
          </a:p>
          <a:p>
            <a:pPr marL="274320" lvl="0" indent="-237490" algn="l" rtl="0">
              <a:lnSpc>
                <a:spcPct val="90000"/>
              </a:lnSpc>
              <a:spcBef>
                <a:spcPts val="1800"/>
              </a:spcBef>
              <a:spcAft>
                <a:spcPts val="0"/>
              </a:spcAft>
              <a:buSzPts val="1500"/>
              <a:buFont typeface="Times New Roman"/>
              <a:buChar char="•"/>
            </a:pPr>
            <a:r>
              <a:rPr lang="en-US" sz="1500" dirty="0">
                <a:latin typeface="Times New Roman"/>
                <a:ea typeface="Times New Roman"/>
                <a:cs typeface="Times New Roman"/>
                <a:sym typeface="Times New Roman"/>
              </a:rPr>
              <a:t>Who uses strategic decision-making skills and abilities?</a:t>
            </a:r>
            <a:endParaRPr sz="1500" dirty="0">
              <a:latin typeface="Times New Roman"/>
              <a:ea typeface="Times New Roman"/>
              <a:cs typeface="Times New Roman"/>
              <a:sym typeface="Times New Roman"/>
            </a:endParaRPr>
          </a:p>
          <a:p>
            <a:pPr marL="274320" lvl="0" indent="-237490" algn="l" rtl="0">
              <a:lnSpc>
                <a:spcPct val="90000"/>
              </a:lnSpc>
              <a:spcBef>
                <a:spcPts val="1800"/>
              </a:spcBef>
              <a:spcAft>
                <a:spcPts val="0"/>
              </a:spcAft>
              <a:buSzPts val="1500"/>
              <a:buFont typeface="Times New Roman"/>
              <a:buChar char="•"/>
            </a:pPr>
            <a:r>
              <a:rPr lang="en-US" sz="1500" dirty="0">
                <a:latin typeface="Times New Roman"/>
                <a:ea typeface="Times New Roman"/>
                <a:cs typeface="Times New Roman"/>
                <a:sym typeface="Times New Roman"/>
              </a:rPr>
              <a:t>Give a good overview of the strategic decision-making process. </a:t>
            </a:r>
            <a:endParaRPr sz="1500" dirty="0">
              <a:latin typeface="Times New Roman"/>
              <a:ea typeface="Times New Roman"/>
              <a:cs typeface="Times New Roman"/>
              <a:sym typeface="Times New Roman"/>
            </a:endParaRPr>
          </a:p>
          <a:p>
            <a:pPr marL="274320" lvl="0" indent="-237490" algn="l" rtl="0">
              <a:lnSpc>
                <a:spcPct val="90000"/>
              </a:lnSpc>
              <a:spcBef>
                <a:spcPts val="1800"/>
              </a:spcBef>
              <a:spcAft>
                <a:spcPts val="0"/>
              </a:spcAft>
              <a:buSzPts val="1500"/>
              <a:buFont typeface="Times New Roman"/>
              <a:buChar char="•"/>
            </a:pPr>
            <a:r>
              <a:rPr lang="en-US" sz="1500" dirty="0">
                <a:latin typeface="Times New Roman"/>
                <a:ea typeface="Times New Roman"/>
                <a:cs typeface="Times New Roman"/>
                <a:sym typeface="Times New Roman"/>
              </a:rPr>
              <a:t>Next… Identify, research and explain ONE decision-making process that is useful in strategic decision-making. There are many theories. Just choose one that is of interest to you. This will require library research. </a:t>
            </a:r>
            <a:endParaRPr sz="1500" dirty="0">
              <a:latin typeface="Times New Roman"/>
              <a:ea typeface="Times New Roman"/>
              <a:cs typeface="Times New Roman"/>
              <a:sym typeface="Times New Roman"/>
            </a:endParaRPr>
          </a:p>
          <a:p>
            <a:pPr marL="274320" lvl="0" indent="-237490" algn="l" rtl="0">
              <a:lnSpc>
                <a:spcPct val="90000"/>
              </a:lnSpc>
              <a:spcBef>
                <a:spcPts val="1800"/>
              </a:spcBef>
              <a:spcAft>
                <a:spcPts val="0"/>
              </a:spcAft>
              <a:buSzPts val="1500"/>
              <a:buFont typeface="Times New Roman"/>
              <a:buChar char="•"/>
            </a:pPr>
            <a:r>
              <a:rPr lang="en-US" sz="1500" dirty="0">
                <a:latin typeface="Times New Roman"/>
                <a:ea typeface="Times New Roman"/>
                <a:cs typeface="Times New Roman"/>
                <a:sym typeface="Times New Roman"/>
              </a:rPr>
              <a:t>Show that YOU are the expert!</a:t>
            </a:r>
            <a:endParaRPr sz="1500" dirty="0">
              <a:latin typeface="Times New Roman"/>
              <a:ea typeface="Times New Roman"/>
              <a:cs typeface="Times New Roman"/>
              <a:sym typeface="Times New Roman"/>
            </a:endParaRPr>
          </a:p>
          <a:p>
            <a:pPr marL="274320" lvl="0" indent="-237490" algn="l" rtl="0">
              <a:lnSpc>
                <a:spcPct val="90000"/>
              </a:lnSpc>
              <a:spcBef>
                <a:spcPts val="1800"/>
              </a:spcBef>
              <a:spcAft>
                <a:spcPts val="0"/>
              </a:spcAft>
              <a:buSzPts val="1500"/>
              <a:buFont typeface="Times New Roman"/>
              <a:buChar char="•"/>
            </a:pPr>
            <a:r>
              <a:rPr lang="en-US" sz="1500" dirty="0">
                <a:latin typeface="Times New Roman"/>
                <a:ea typeface="Times New Roman"/>
                <a:cs typeface="Times New Roman"/>
                <a:sym typeface="Times New Roman"/>
              </a:rPr>
              <a:t>USE RESEARCH!!!!!</a:t>
            </a:r>
            <a:endParaRPr sz="1500" dirty="0">
              <a:latin typeface="Times New Roman"/>
              <a:ea typeface="Times New Roman"/>
              <a:cs typeface="Times New Roman"/>
              <a:sym typeface="Times New Roman"/>
            </a:endParaRPr>
          </a:p>
          <a:p>
            <a:pPr marL="274320" lvl="0" indent="-142240" algn="l" rtl="0">
              <a:lnSpc>
                <a:spcPct val="90000"/>
              </a:lnSpc>
              <a:spcBef>
                <a:spcPts val="1800"/>
              </a:spcBef>
              <a:spcAft>
                <a:spcPts val="0"/>
              </a:spcAft>
              <a:buSzPts val="1600"/>
              <a:buNone/>
            </a:pPr>
            <a:endParaRPr sz="1500" dirty="0">
              <a:latin typeface="Times New Roman"/>
              <a:ea typeface="Times New Roman"/>
              <a:cs typeface="Times New Roman"/>
              <a:sym typeface="Times New Roman"/>
            </a:endParaRPr>
          </a:p>
          <a:p>
            <a:pPr marL="274320" lvl="0" indent="-142240" algn="l" rtl="0">
              <a:lnSpc>
                <a:spcPct val="90000"/>
              </a:lnSpc>
              <a:spcBef>
                <a:spcPts val="1800"/>
              </a:spcBef>
              <a:spcAft>
                <a:spcPts val="0"/>
              </a:spcAft>
              <a:buSzPts val="1600"/>
              <a:buNone/>
            </a:pPr>
            <a:endParaRPr sz="1500" dirty="0">
              <a:latin typeface="Times New Roman"/>
              <a:ea typeface="Times New Roman"/>
              <a:cs typeface="Times New Roman"/>
              <a:sym typeface="Times New Roman"/>
            </a:endParaRPr>
          </a:p>
        </p:txBody>
      </p:sp>
      <p:sp>
        <p:nvSpPr>
          <p:cNvPr id="125" name="Google Shape;125;p5" descr="Slide 5: 3d textbox at the bottom left-hand corner: Add an image."/>
          <p:cNvSpPr/>
          <p:nvPr/>
        </p:nvSpPr>
        <p:spPr>
          <a:xfrm>
            <a:off x="646112" y="577194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26" name="Google Shape;126;p5" descr="Slide 5: Image - Blue box on left-hand side:  Add an image"/>
          <p:cNvSpPr/>
          <p:nvPr/>
        </p:nvSpPr>
        <p:spPr>
          <a:xfrm>
            <a:off x="265112" y="1524000"/>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Palatino Linotype"/>
                <a:ea typeface="Palatino Linotype"/>
                <a:cs typeface="Palatino Linotype"/>
                <a:sym typeface="Palatino Linotype"/>
              </a:rPr>
              <a:t>This might be a good place to insert an image or create a diagram based on research.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6: Title Textbox: Stop">
            <a:extLst>
              <a:ext uri="{FF2B5EF4-FFF2-40B4-BE49-F238E27FC236}">
                <a16:creationId xmlns:a16="http://schemas.microsoft.com/office/drawing/2014/main" id="{ECBB8DCF-BCED-4E4A-A40B-605B7447E299}"/>
              </a:ext>
            </a:extLst>
          </p:cNvPr>
          <p:cNvSpPr>
            <a:spLocks noGrp="1"/>
          </p:cNvSpPr>
          <p:nvPr>
            <p:ph type="title"/>
          </p:nvPr>
        </p:nvSpPr>
        <p:spPr>
          <a:xfrm>
            <a:off x="1065213" y="412172"/>
            <a:ext cx="8686801" cy="852055"/>
          </a:xfrm>
        </p:spPr>
        <p:txBody>
          <a:bodyPr>
            <a:normAutofit/>
          </a:bodyPr>
          <a:lstStyle/>
          <a:p>
            <a:r>
              <a:rPr lang="en-US" sz="4400" dirty="0">
                <a:solidFill>
                  <a:srgbClr val="C00000"/>
                </a:solidFill>
                <a:latin typeface="Palatino Linotype"/>
                <a:ea typeface="Palatino Linotype"/>
                <a:cs typeface="Palatino Linotype"/>
                <a:sym typeface="Palatino Linotype"/>
              </a:rPr>
              <a:t>STOP!</a:t>
            </a:r>
            <a:endParaRPr lang="en-US" sz="4400" dirty="0"/>
          </a:p>
        </p:txBody>
      </p:sp>
      <p:sp>
        <p:nvSpPr>
          <p:cNvPr id="3" name="Text Placeholder 2" descr="Slide 6: Content textbox.">
            <a:extLst>
              <a:ext uri="{FF2B5EF4-FFF2-40B4-BE49-F238E27FC236}">
                <a16:creationId xmlns:a16="http://schemas.microsoft.com/office/drawing/2014/main" id="{6040D0DC-E307-4209-8D25-8DD795DFADDF}"/>
              </a:ext>
            </a:extLst>
          </p:cNvPr>
          <p:cNvSpPr>
            <a:spLocks noGrp="1"/>
          </p:cNvSpPr>
          <p:nvPr>
            <p:ph type="body" idx="1"/>
          </p:nvPr>
        </p:nvSpPr>
        <p:spPr>
          <a:xfrm>
            <a:off x="678873" y="1690255"/>
            <a:ext cx="9254835" cy="4613563"/>
          </a:xfrm>
        </p:spPr>
        <p:txBody>
          <a:bodyPr/>
          <a:lstStyle/>
          <a:p>
            <a:pPr marL="0" lvl="0" indent="0" algn="ctr">
              <a:spcBef>
                <a:spcPts val="0"/>
              </a:spcBef>
              <a:buNone/>
            </a:pPr>
            <a:r>
              <a:rPr lang="en-US" b="1" dirty="0">
                <a:solidFill>
                  <a:srgbClr val="C00000"/>
                </a:solidFill>
              </a:rPr>
              <a:t>TIP: Look to the future to understand what is needed in the present. </a:t>
            </a:r>
            <a:endParaRPr lang="en-US" dirty="0">
              <a:solidFill>
                <a:srgbClr val="C00000"/>
              </a:solidFill>
            </a:endParaRPr>
          </a:p>
          <a:p>
            <a:pPr marL="0" lvl="0" indent="0" algn="just">
              <a:spcBef>
                <a:spcPts val="1200"/>
              </a:spcBef>
              <a:buNone/>
            </a:pPr>
            <a:r>
              <a:rPr lang="en-US" dirty="0">
                <a:solidFill>
                  <a:srgbClr val="C00000"/>
                </a:solidFill>
              </a:rPr>
              <a:t>This is an important strategy lesson!!!! </a:t>
            </a:r>
            <a:r>
              <a:rPr lang="en-US" b="1" u="sng" dirty="0">
                <a:solidFill>
                  <a:srgbClr val="C00000"/>
                </a:solidFill>
              </a:rPr>
              <a:t>Strategic planning and decision-making </a:t>
            </a:r>
            <a:r>
              <a:rPr lang="en-US" dirty="0">
                <a:solidFill>
                  <a:srgbClr val="C00000"/>
                </a:solidFill>
              </a:rPr>
              <a:t>does not happen in a silo and it not a linear process. It is an iterative process. So before proceeding, look at the Management, Leadership, and Organizational Design section (4) of this assignment.  Consider how the one (1) management theory, one (1) leadership theory, and Mintzberg’s parameters of organizational design theory relate to your thesis statement topic and explanation. It’s important for you to connect the dots from the past and the future, so you can work </a:t>
            </a:r>
            <a:r>
              <a:rPr lang="en-US" b="1" u="sng" dirty="0">
                <a:solidFill>
                  <a:srgbClr val="C00000"/>
                </a:solidFill>
              </a:rPr>
              <a:t>efficiently</a:t>
            </a:r>
            <a:r>
              <a:rPr lang="en-US" dirty="0">
                <a:solidFill>
                  <a:srgbClr val="C00000"/>
                </a:solidFill>
              </a:rPr>
              <a:t>, innovatively, and creatively in the present.  </a:t>
            </a:r>
          </a:p>
          <a:p>
            <a:pPr marL="137160" indent="0">
              <a:buNone/>
            </a:pPr>
            <a:r>
              <a:rPr lang="en-US" dirty="0">
                <a:solidFill>
                  <a:srgbClr val="FF0000"/>
                </a:solidFill>
                <a:highlight>
                  <a:srgbClr val="FFFF00"/>
                </a:highlight>
              </a:rPr>
              <a:t>*** Delete This Slide***</a:t>
            </a:r>
            <a:endParaRPr lang="en-US" dirty="0"/>
          </a:p>
          <a:p>
            <a:endParaRPr lang="en-US" dirty="0"/>
          </a:p>
        </p:txBody>
      </p:sp>
    </p:spTree>
    <p:extLst>
      <p:ext uri="{BB962C8B-B14F-4D97-AF65-F5344CB8AC3E}">
        <p14:creationId xmlns:p14="http://schemas.microsoft.com/office/powerpoint/2010/main" val="254445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7" descr="Slide 7: Title textbox"/>
          <p:cNvSpPr txBox="1">
            <a:spLocks noGrp="1"/>
          </p:cNvSpPr>
          <p:nvPr>
            <p:ph type="title"/>
          </p:nvPr>
        </p:nvSpPr>
        <p:spPr>
          <a:xfrm>
            <a:off x="433465" y="0"/>
            <a:ext cx="8121493" cy="8382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0000"/>
              </a:lnSpc>
              <a:spcBef>
                <a:spcPts val="0"/>
              </a:spcBef>
              <a:spcAft>
                <a:spcPts val="0"/>
              </a:spcAft>
              <a:buClr>
                <a:schemeClr val="accent1"/>
              </a:buClr>
              <a:buSzPts val="3600"/>
              <a:buFont typeface="Century Gothic"/>
              <a:buNone/>
            </a:pPr>
            <a:r>
              <a:rPr lang="en-US" dirty="0"/>
              <a:t>Strategic Decision-Making Process 1</a:t>
            </a:r>
            <a:endParaRPr dirty="0"/>
          </a:p>
        </p:txBody>
      </p:sp>
      <p:sp>
        <p:nvSpPr>
          <p:cNvPr id="142" name="Google Shape;142;p7" descr="Slide 7: Content textbox."/>
          <p:cNvSpPr txBox="1">
            <a:spLocks noGrp="1"/>
          </p:cNvSpPr>
          <p:nvPr>
            <p:ph type="body" idx="1"/>
          </p:nvPr>
        </p:nvSpPr>
        <p:spPr>
          <a:xfrm>
            <a:off x="4386158" y="1524000"/>
            <a:ext cx="7086600" cy="4648200"/>
          </a:xfrm>
          <a:prstGeom prst="rect">
            <a:avLst/>
          </a:prstGeom>
          <a:noFill/>
          <a:ln>
            <a:noFill/>
          </a:ln>
        </p:spPr>
        <p:txBody>
          <a:bodyPr spcFirstLastPara="1" wrap="square" lIns="91425" tIns="45700" rIns="91425" bIns="45700" anchor="t" anchorCtr="0">
            <a:normAutofit lnSpcReduction="10000"/>
          </a:bodyPr>
          <a:lstStyle/>
          <a:p>
            <a:pPr marL="365760" lvl="1" indent="0" algn="l" rtl="0">
              <a:lnSpc>
                <a:spcPct val="90000"/>
              </a:lnSpc>
              <a:spcBef>
                <a:spcPts val="0"/>
              </a:spcBef>
              <a:spcAft>
                <a:spcPts val="0"/>
              </a:spcAft>
              <a:buSzPts val="1920"/>
              <a:buNone/>
            </a:pPr>
            <a:r>
              <a:rPr lang="en-US" sz="2400" dirty="0"/>
              <a:t>Here is where you will create a thesis statement addressing the differences between management and leadership decision-making. Use the writing center in the University Academic Success Center for assistance on creating a thesis statement. </a:t>
            </a:r>
            <a:r>
              <a:rPr lang="en-US" sz="2400" b="1" dirty="0">
                <a:solidFill>
                  <a:srgbClr val="FF0000"/>
                </a:solidFill>
              </a:rPr>
              <a:t>Do not refer to it as a thesis statement in your presentation. Remember who your audience is here. This is a professional presentation. </a:t>
            </a:r>
            <a:endParaRPr dirty="0"/>
          </a:p>
          <a:p>
            <a:pPr marL="594360" lvl="1" indent="-228599" algn="l" rtl="0">
              <a:lnSpc>
                <a:spcPct val="90000"/>
              </a:lnSpc>
              <a:spcBef>
                <a:spcPts val="1000"/>
              </a:spcBef>
              <a:spcAft>
                <a:spcPts val="0"/>
              </a:spcAft>
              <a:buSzPts val="1920"/>
              <a:buChar char="•"/>
            </a:pPr>
            <a:r>
              <a:rPr lang="en-US" sz="2400" dirty="0"/>
              <a:t>Next, back up your thesis statement by explaining how management and leadership decision-making abilities are used in the strategic planning process. Dig deep using research.</a:t>
            </a:r>
            <a:endParaRPr dirty="0"/>
          </a:p>
        </p:txBody>
      </p:sp>
      <p:sp>
        <p:nvSpPr>
          <p:cNvPr id="143" name="Google Shape;143;p7" descr="Slide 7: Textbox in upper right corner: Add chosen company logo"/>
          <p:cNvSpPr/>
          <p:nvPr/>
        </p:nvSpPr>
        <p:spPr>
          <a:xfrm>
            <a:off x="8554959" y="231825"/>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44" name="Google Shape;144;p7" descr="Slide 7: Blue Image on left side: Insert an image."/>
          <p:cNvSpPr/>
          <p:nvPr/>
        </p:nvSpPr>
        <p:spPr>
          <a:xfrm>
            <a:off x="433466" y="1524000"/>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Palatino Linotype"/>
                <a:ea typeface="Palatino Linotype"/>
                <a:cs typeface="Palatino Linotype"/>
                <a:sym typeface="Palatino Linotype"/>
              </a:rPr>
              <a:t>This might be a good place to insert an image or. create a diagram based on research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8" descr="Slide 8: Title Textbox"/>
          <p:cNvSpPr txBox="1">
            <a:spLocks noGrp="1"/>
          </p:cNvSpPr>
          <p:nvPr>
            <p:ph type="title"/>
          </p:nvPr>
        </p:nvSpPr>
        <p:spPr>
          <a:xfrm>
            <a:off x="220085" y="164892"/>
            <a:ext cx="8334873" cy="10668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Strategic Decision-Making Process 2</a:t>
            </a:r>
            <a:endParaRPr dirty="0"/>
          </a:p>
        </p:txBody>
      </p:sp>
      <p:sp>
        <p:nvSpPr>
          <p:cNvPr id="151" name="Google Shape;151;p8" descr="Slide 8: right-hand side Content textbox"/>
          <p:cNvSpPr txBox="1">
            <a:spLocks noGrp="1"/>
          </p:cNvSpPr>
          <p:nvPr>
            <p:ph type="body" idx="1"/>
          </p:nvPr>
        </p:nvSpPr>
        <p:spPr>
          <a:xfrm>
            <a:off x="4380370" y="1298625"/>
            <a:ext cx="6553200" cy="5029200"/>
          </a:xfrm>
          <a:prstGeom prst="rect">
            <a:avLst/>
          </a:prstGeom>
          <a:noFill/>
          <a:ln>
            <a:noFill/>
          </a:ln>
        </p:spPr>
        <p:txBody>
          <a:bodyPr spcFirstLastPara="1" wrap="square" lIns="91425" tIns="45700" rIns="91425" bIns="45700" anchor="t" anchorCtr="0">
            <a:normAutofit/>
          </a:bodyPr>
          <a:lstStyle/>
          <a:p>
            <a:pPr marL="594360" lvl="1" indent="-228600" algn="l" rtl="0">
              <a:lnSpc>
                <a:spcPct val="90000"/>
              </a:lnSpc>
              <a:spcBef>
                <a:spcPts val="0"/>
              </a:spcBef>
              <a:spcAft>
                <a:spcPts val="0"/>
              </a:spcAft>
              <a:buSzPts val="1600"/>
              <a:buChar char="•"/>
            </a:pPr>
            <a:r>
              <a:rPr lang="en-US" sz="2000" dirty="0"/>
              <a:t>Here is where you will use your research on Ansoff’s theory to help distinguish between strategic, administrative, and operational decisions from the perspective of a </a:t>
            </a:r>
            <a:r>
              <a:rPr lang="en-US" sz="2000" b="1" dirty="0">
                <a:solidFill>
                  <a:srgbClr val="FF0000"/>
                </a:solidFill>
              </a:rPr>
              <a:t>manager</a:t>
            </a:r>
            <a:r>
              <a:rPr lang="en-US" sz="2000" dirty="0"/>
              <a:t> and a </a:t>
            </a:r>
            <a:r>
              <a:rPr lang="en-US" sz="2000" b="1" dirty="0">
                <a:solidFill>
                  <a:srgbClr val="FF0000"/>
                </a:solidFill>
              </a:rPr>
              <a:t>leader</a:t>
            </a:r>
            <a:r>
              <a:rPr lang="en-US" sz="2000" dirty="0"/>
              <a:t>.  Be sure to cover both perspectives… </a:t>
            </a:r>
            <a:r>
              <a:rPr lang="en-US" sz="2000" b="1" dirty="0">
                <a:solidFill>
                  <a:srgbClr val="FF0000"/>
                </a:solidFill>
              </a:rPr>
              <a:t>manager and leader</a:t>
            </a:r>
            <a:r>
              <a:rPr lang="en-US" sz="2000" dirty="0"/>
              <a:t>! Cover the impact that management and leadership </a:t>
            </a:r>
            <a:r>
              <a:rPr lang="en-US" sz="2000" b="1" u="sng" dirty="0"/>
              <a:t>attributes</a:t>
            </a:r>
            <a:r>
              <a:rPr lang="en-US" sz="2000" dirty="0"/>
              <a:t> have on strategic decision-making. What are attributes? Be sure to focus on this word. This is what we’re looking for you to discuss. Management attributes are different than leadership attributes. How a manager versus a leader makes strategic decisions is highly influenced by the actual attributes. Explain how and why. </a:t>
            </a:r>
            <a:endParaRPr dirty="0"/>
          </a:p>
          <a:p>
            <a:pPr marL="594360" lvl="1" indent="-228600" algn="l" rtl="0">
              <a:lnSpc>
                <a:spcPct val="90000"/>
              </a:lnSpc>
              <a:spcBef>
                <a:spcPts val="1000"/>
              </a:spcBef>
              <a:spcAft>
                <a:spcPts val="0"/>
              </a:spcAft>
              <a:buSzPts val="1600"/>
              <a:buChar char="•"/>
            </a:pPr>
            <a:r>
              <a:rPr lang="en-US" sz="2000" dirty="0"/>
              <a:t>Segue into the creation of your new product idea by explaining how strategic decision-making is used in the </a:t>
            </a:r>
            <a:endParaRPr dirty="0"/>
          </a:p>
          <a:p>
            <a:pPr marL="274320" lvl="0" indent="-106679" algn="l" rtl="0">
              <a:lnSpc>
                <a:spcPct val="90000"/>
              </a:lnSpc>
              <a:spcBef>
                <a:spcPts val="1800"/>
              </a:spcBef>
              <a:spcAft>
                <a:spcPts val="0"/>
              </a:spcAft>
              <a:buSzPts val="1920"/>
              <a:buNone/>
            </a:pPr>
            <a:endParaRPr sz="2400" dirty="0"/>
          </a:p>
        </p:txBody>
      </p:sp>
      <p:sp>
        <p:nvSpPr>
          <p:cNvPr id="152" name="Google Shape;152;p8" descr="Slide 8: Upper right textbox: Add chosen company logo"/>
          <p:cNvSpPr/>
          <p:nvPr/>
        </p:nvSpPr>
        <p:spPr>
          <a:xfrm>
            <a:off x="8554959" y="231825"/>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53" name="Google Shape;153;p8" descr="Slide 8: left-hand side textbox: Add an image"/>
          <p:cNvSpPr/>
          <p:nvPr/>
        </p:nvSpPr>
        <p:spPr>
          <a:xfrm>
            <a:off x="836612" y="1892508"/>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Palatino Linotype"/>
                <a:ea typeface="Palatino Linotype"/>
                <a:cs typeface="Palatino Linotype"/>
                <a:sym typeface="Palatino Linotype"/>
              </a:rPr>
              <a:t>This might be a good place to insert an image or create a diagram based on research.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9" descr="Slide 9: Title textbox"/>
          <p:cNvSpPr txBox="1">
            <a:spLocks noGrp="1"/>
          </p:cNvSpPr>
          <p:nvPr>
            <p:ph type="title"/>
          </p:nvPr>
        </p:nvSpPr>
        <p:spPr>
          <a:xfrm>
            <a:off x="508988" y="762000"/>
            <a:ext cx="8686801" cy="3810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0000"/>
              </a:lnSpc>
              <a:spcBef>
                <a:spcPts val="0"/>
              </a:spcBef>
              <a:spcAft>
                <a:spcPts val="0"/>
              </a:spcAft>
              <a:buClr>
                <a:schemeClr val="accent1"/>
              </a:buClr>
              <a:buSzPct val="100000"/>
              <a:buFont typeface="Century Gothic"/>
              <a:buNone/>
            </a:pPr>
            <a:r>
              <a:rPr lang="en-US" dirty="0"/>
              <a:t>Innovative New Product Idea</a:t>
            </a:r>
            <a:endParaRPr dirty="0"/>
          </a:p>
        </p:txBody>
      </p:sp>
      <p:sp>
        <p:nvSpPr>
          <p:cNvPr id="160" name="Google Shape;160;p9" descr="Slide 9: Content textbox"/>
          <p:cNvSpPr txBox="1">
            <a:spLocks noGrp="1"/>
          </p:cNvSpPr>
          <p:nvPr>
            <p:ph type="body" idx="1"/>
          </p:nvPr>
        </p:nvSpPr>
        <p:spPr>
          <a:xfrm>
            <a:off x="341312" y="1361970"/>
            <a:ext cx="7010400" cy="4191000"/>
          </a:xfrm>
          <a:prstGeom prst="rect">
            <a:avLst/>
          </a:prstGeom>
          <a:noFill/>
          <a:ln>
            <a:noFill/>
          </a:ln>
        </p:spPr>
        <p:txBody>
          <a:bodyPr spcFirstLastPara="1" wrap="square" lIns="91425" tIns="45700" rIns="91425" bIns="45700" anchor="t" anchorCtr="0">
            <a:normAutofit fontScale="92500" lnSpcReduction="20000"/>
          </a:bodyPr>
          <a:lstStyle/>
          <a:p>
            <a:pPr marL="0" lvl="0" indent="-93980" algn="just" rtl="0">
              <a:lnSpc>
                <a:spcPct val="110000"/>
              </a:lnSpc>
              <a:spcBef>
                <a:spcPts val="0"/>
              </a:spcBef>
              <a:spcAft>
                <a:spcPts val="0"/>
              </a:spcAft>
              <a:buSzPct val="80000"/>
              <a:buChar char="•"/>
            </a:pPr>
            <a:r>
              <a:rPr lang="en-US" dirty="0"/>
              <a:t>Here, you will </a:t>
            </a:r>
            <a:r>
              <a:rPr lang="en-US" u="sng" dirty="0"/>
              <a:t>analyze a scenario that requires strategic decision-making abilities</a:t>
            </a:r>
            <a:r>
              <a:rPr lang="en-US" dirty="0"/>
              <a:t>. What is the scenario you ask? Well… </a:t>
            </a:r>
            <a:r>
              <a:rPr lang="en-US" b="1" dirty="0">
                <a:solidFill>
                  <a:srgbClr val="FF0000"/>
                </a:solidFill>
              </a:rPr>
              <a:t>it is your creation of an innovative new product idea! </a:t>
            </a:r>
            <a:r>
              <a:rPr lang="en-US" dirty="0"/>
              <a:t>It’s your time to shine! Be creative and use brainstorming techniques to create a new product idea that enhances the strategic position of your chosen organization using the results of the strategic evaluation previously conducted. </a:t>
            </a:r>
            <a:endParaRPr dirty="0"/>
          </a:p>
          <a:p>
            <a:pPr marL="0" lvl="0" indent="0" algn="just" rtl="0">
              <a:lnSpc>
                <a:spcPct val="110000"/>
              </a:lnSpc>
              <a:spcBef>
                <a:spcPts val="0"/>
              </a:spcBef>
              <a:spcAft>
                <a:spcPts val="0"/>
              </a:spcAft>
              <a:buSzPct val="80000"/>
              <a:buNone/>
            </a:pPr>
            <a:endParaRPr dirty="0"/>
          </a:p>
          <a:p>
            <a:pPr marL="0" lvl="0" indent="-93980" algn="just" rtl="0">
              <a:lnSpc>
                <a:spcPct val="110000"/>
              </a:lnSpc>
              <a:spcBef>
                <a:spcPts val="0"/>
              </a:spcBef>
              <a:spcAft>
                <a:spcPts val="0"/>
              </a:spcAft>
              <a:buSzPct val="80000"/>
              <a:buChar char="•"/>
            </a:pPr>
            <a:r>
              <a:rPr lang="en-US" dirty="0"/>
              <a:t>IMPORTANT!!!! You want to literally use the results of the strategic evaluation previously conducted. You put in a lot of work and effort, not analyze the results of the evaluation to figure out exactly what is missing to help improve the organization or one of its products, or figure out what opportunities might be untapped, and create a new product that can position the company well in a chosen marketplace. </a:t>
            </a:r>
            <a:endParaRPr dirty="0"/>
          </a:p>
        </p:txBody>
      </p:sp>
      <p:sp>
        <p:nvSpPr>
          <p:cNvPr id="161" name="Google Shape;161;p9" descr="Slide 9: Lower left-hand corner textbox: Add Chosen Company logo "/>
          <p:cNvSpPr/>
          <p:nvPr/>
        </p:nvSpPr>
        <p:spPr>
          <a:xfrm>
            <a:off x="646112" y="577194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Palatino Linotype"/>
                <a:ea typeface="Palatino Linotype"/>
                <a:cs typeface="Palatino Linotype"/>
                <a:sym typeface="Palatino Linotype"/>
              </a:rPr>
              <a:t>Add Chosen Company Logo</a:t>
            </a:r>
            <a:endParaRPr/>
          </a:p>
        </p:txBody>
      </p:sp>
      <p:sp>
        <p:nvSpPr>
          <p:cNvPr id="162" name="Google Shape;162;p9" descr="Slide 9 blue image: Add an image."/>
          <p:cNvSpPr/>
          <p:nvPr/>
        </p:nvSpPr>
        <p:spPr>
          <a:xfrm>
            <a:off x="7694612" y="1600200"/>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This might be a good place to insert an image or create a diagram based on research.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10: Title Instructions ">
            <a:extLst>
              <a:ext uri="{FF2B5EF4-FFF2-40B4-BE49-F238E27FC236}">
                <a16:creationId xmlns:a16="http://schemas.microsoft.com/office/drawing/2014/main" id="{FECF7F06-071E-4F8E-9E3F-1F953A528642}"/>
              </a:ext>
            </a:extLst>
          </p:cNvPr>
          <p:cNvSpPr>
            <a:spLocks noGrp="1"/>
          </p:cNvSpPr>
          <p:nvPr>
            <p:ph type="title"/>
          </p:nvPr>
        </p:nvSpPr>
        <p:spPr>
          <a:xfrm>
            <a:off x="317067" y="297872"/>
            <a:ext cx="8686801" cy="602673"/>
          </a:xfrm>
        </p:spPr>
        <p:txBody>
          <a:bodyPr/>
          <a:lstStyle/>
          <a:p>
            <a:r>
              <a:rPr lang="en-US" dirty="0"/>
              <a:t>Instructions</a:t>
            </a:r>
          </a:p>
        </p:txBody>
      </p:sp>
      <p:sp>
        <p:nvSpPr>
          <p:cNvPr id="4" name="Google Shape;168;p10" descr="Slide 10: Textbox with yellow background">
            <a:extLst>
              <a:ext uri="{FF2B5EF4-FFF2-40B4-BE49-F238E27FC236}">
                <a16:creationId xmlns:a16="http://schemas.microsoft.com/office/drawing/2014/main" id="{8A790319-4DBA-4546-9474-1C6AFC366EDE}"/>
              </a:ext>
            </a:extLst>
          </p:cNvPr>
          <p:cNvSpPr>
            <a:spLocks noGrp="1"/>
          </p:cNvSpPr>
          <p:nvPr>
            <p:ph type="body" idx="1"/>
          </p:nvPr>
        </p:nvSpPr>
        <p:spPr>
          <a:xfrm>
            <a:off x="193964" y="1035628"/>
            <a:ext cx="10654145" cy="5018808"/>
          </a:xfrm>
          <a:prstGeom prst="rect">
            <a:avLst/>
          </a:prstGeom>
          <a:solidFill>
            <a:srgbClr val="FFFF00"/>
          </a:solidFill>
          <a:ln>
            <a:noFill/>
          </a:ln>
        </p:spPr>
        <p:txBody>
          <a:bodyPr spcFirstLastPara="1" wrap="square" lIns="457200" tIns="45700" rIns="457200" bIns="45700" anchor="ctr" anchorCtr="0">
            <a:noAutofit/>
          </a:bodyPr>
          <a:lstStyle/>
          <a:p>
            <a:pPr marL="0" marR="0" lvl="0" indent="0" algn="just" rtl="0">
              <a:spcBef>
                <a:spcPts val="0"/>
              </a:spcBef>
              <a:spcAft>
                <a:spcPts val="0"/>
              </a:spcAft>
              <a:buNone/>
            </a:pPr>
            <a:r>
              <a:rPr lang="en-US" sz="2400" dirty="0">
                <a:solidFill>
                  <a:srgbClr val="FF0000"/>
                </a:solidFill>
                <a:latin typeface="Palatino Linotype"/>
                <a:ea typeface="Palatino Linotype"/>
                <a:cs typeface="Palatino Linotype"/>
                <a:sym typeface="Palatino Linotype"/>
              </a:rPr>
              <a:t>Have you thought about how the one (1) management theory, one (1) leadership theory, and  Mintzberg’s parameters of organizational design theory will impact the creation and development of your innovative new product idea? </a:t>
            </a:r>
            <a:endParaRPr dirty="0"/>
          </a:p>
          <a:p>
            <a:pPr marL="0" marR="0" lvl="0" indent="0" algn="just" rtl="0">
              <a:spcBef>
                <a:spcPts val="1200"/>
              </a:spcBef>
              <a:spcAft>
                <a:spcPts val="0"/>
              </a:spcAft>
              <a:buNone/>
            </a:pPr>
            <a:r>
              <a:rPr lang="en-US" sz="2400" dirty="0">
                <a:solidFill>
                  <a:srgbClr val="FF0000"/>
                </a:solidFill>
                <a:latin typeface="Palatino Linotype"/>
                <a:ea typeface="Palatino Linotype"/>
                <a:cs typeface="Palatino Linotype"/>
                <a:sym typeface="Palatino Linotype"/>
              </a:rPr>
              <a:t>Also, in the development of your new product idea, you want to use theories that substantiate the premise of your new product idea. So, consider discussing things like the Unique Selling Proposition (positioning strategy), the target market, the 4P’s, the competences and resources of your organization, the new product development process, etc. </a:t>
            </a:r>
            <a:endParaRPr dirty="0"/>
          </a:p>
          <a:p>
            <a:pPr marL="0" marR="0" lvl="0" indent="0" algn="just" rtl="0">
              <a:spcBef>
                <a:spcPts val="1200"/>
              </a:spcBef>
              <a:spcAft>
                <a:spcPts val="0"/>
              </a:spcAft>
              <a:buNone/>
            </a:pPr>
            <a:r>
              <a:rPr lang="en-US" sz="2400" dirty="0">
                <a:solidFill>
                  <a:srgbClr val="FF0000"/>
                </a:solidFill>
                <a:latin typeface="Palatino Linotype"/>
                <a:ea typeface="Palatino Linotype"/>
                <a:cs typeface="Palatino Linotype"/>
                <a:sym typeface="Palatino Linotype"/>
              </a:rPr>
              <a:t>As the expert, you need to use all the knowledge, skills, and abilities you have developed up until now to impress the C-Level Executives with this presentation. Show what you know and who you are!!!</a:t>
            </a:r>
            <a:endParaRPr dirty="0"/>
          </a:p>
        </p:txBody>
      </p:sp>
    </p:spTree>
    <p:extLst>
      <p:ext uri="{BB962C8B-B14F-4D97-AF65-F5344CB8AC3E}">
        <p14:creationId xmlns:p14="http://schemas.microsoft.com/office/powerpoint/2010/main" val="1255152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1" descr="Slide 11:  Title textbox: Location, location, location!!"/>
          <p:cNvSpPr txBox="1">
            <a:spLocks noGrp="1"/>
          </p:cNvSpPr>
          <p:nvPr>
            <p:ph type="title"/>
          </p:nvPr>
        </p:nvSpPr>
        <p:spPr>
          <a:xfrm>
            <a:off x="1065212" y="533400"/>
            <a:ext cx="8686801" cy="7620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Location, Location, Location!!!</a:t>
            </a:r>
            <a:endParaRPr dirty="0"/>
          </a:p>
        </p:txBody>
      </p:sp>
      <p:sp>
        <p:nvSpPr>
          <p:cNvPr id="176" name="Google Shape;176;p11" descr="Slide 11: Content textbox"/>
          <p:cNvSpPr txBox="1">
            <a:spLocks noGrp="1"/>
          </p:cNvSpPr>
          <p:nvPr>
            <p:ph type="body" idx="1"/>
          </p:nvPr>
        </p:nvSpPr>
        <p:spPr>
          <a:xfrm>
            <a:off x="608012" y="1828800"/>
            <a:ext cx="6324600" cy="4191000"/>
          </a:xfrm>
          <a:prstGeom prst="rect">
            <a:avLst/>
          </a:prstGeom>
          <a:noFill/>
          <a:ln>
            <a:noFill/>
          </a:ln>
        </p:spPr>
        <p:txBody>
          <a:bodyPr spcFirstLastPara="1" wrap="square" lIns="91425" tIns="45700" rIns="91425" bIns="45700" anchor="t" anchorCtr="0">
            <a:normAutofit/>
          </a:bodyPr>
          <a:lstStyle/>
          <a:p>
            <a:pPr marL="274320" lvl="0" indent="-228600" algn="just" rtl="0">
              <a:lnSpc>
                <a:spcPct val="90000"/>
              </a:lnSpc>
              <a:spcBef>
                <a:spcPts val="0"/>
              </a:spcBef>
              <a:spcAft>
                <a:spcPts val="0"/>
              </a:spcAft>
              <a:buSzPts val="1760"/>
              <a:buChar char="•"/>
            </a:pPr>
            <a:r>
              <a:rPr lang="en-US" sz="2200" dirty="0"/>
              <a:t>As you consider the new product idea, you want to identify, research, and choose a domestic </a:t>
            </a:r>
            <a:r>
              <a:rPr lang="en-US" sz="2200" b="1" u="sng" dirty="0">
                <a:solidFill>
                  <a:srgbClr val="FF0000"/>
                </a:solidFill>
              </a:rPr>
              <a:t>or</a:t>
            </a:r>
            <a:r>
              <a:rPr lang="en-US" sz="2200" dirty="0"/>
              <a:t> international market to launch your new product idea for your chosen organization. </a:t>
            </a:r>
            <a:endParaRPr dirty="0"/>
          </a:p>
          <a:p>
            <a:pPr marL="274320" lvl="0" indent="-228600" algn="just" rtl="0">
              <a:lnSpc>
                <a:spcPct val="90000"/>
              </a:lnSpc>
              <a:spcBef>
                <a:spcPts val="1800"/>
              </a:spcBef>
              <a:spcAft>
                <a:spcPts val="0"/>
              </a:spcAft>
              <a:buSzPts val="1760"/>
              <a:buChar char="•"/>
            </a:pPr>
            <a:r>
              <a:rPr lang="en-US" sz="2200" dirty="0"/>
              <a:t>As you decide on the new product idea and location, you want to explain how and why you made the strategic decisions and how and why the new product idea and location can improve the organization's competitive advantage. </a:t>
            </a:r>
            <a:endParaRPr dirty="0"/>
          </a:p>
          <a:p>
            <a:pPr marL="45720" lvl="0" indent="0" algn="just" rtl="0">
              <a:lnSpc>
                <a:spcPct val="90000"/>
              </a:lnSpc>
              <a:spcBef>
                <a:spcPts val="1800"/>
              </a:spcBef>
              <a:spcAft>
                <a:spcPts val="0"/>
              </a:spcAft>
              <a:buSzPts val="1760"/>
              <a:buNone/>
            </a:pPr>
            <a:endParaRPr sz="2200" dirty="0"/>
          </a:p>
        </p:txBody>
      </p:sp>
      <p:sp>
        <p:nvSpPr>
          <p:cNvPr id="177" name="Google Shape;177;p11" descr="Slide 11&quot; Bottom left-hand textbox: Add chosen company logo"/>
          <p:cNvSpPr/>
          <p:nvPr/>
        </p:nvSpPr>
        <p:spPr>
          <a:xfrm>
            <a:off x="646112" y="577194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78" name="Google Shape;178;p11" descr="Slide 11: right side blue Image: Insert an image. "/>
          <p:cNvSpPr/>
          <p:nvPr/>
        </p:nvSpPr>
        <p:spPr>
          <a:xfrm>
            <a:off x="7125900" y="1828800"/>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Palatino Linotype"/>
                <a:ea typeface="Palatino Linotype"/>
                <a:cs typeface="Palatino Linotype"/>
                <a:sym typeface="Palatino Linotype"/>
              </a:rPr>
              <a:t>This might be a good place to insert an image or create a diagram based on research.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2" descr="Slide 12: Title textbox"/>
          <p:cNvSpPr txBox="1">
            <a:spLocks noGrp="1"/>
          </p:cNvSpPr>
          <p:nvPr>
            <p:ph type="title"/>
          </p:nvPr>
        </p:nvSpPr>
        <p:spPr>
          <a:xfrm>
            <a:off x="525227" y="584929"/>
            <a:ext cx="6477000" cy="5334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0000"/>
              </a:lnSpc>
              <a:spcBef>
                <a:spcPts val="0"/>
              </a:spcBef>
              <a:spcAft>
                <a:spcPts val="0"/>
              </a:spcAft>
              <a:buClr>
                <a:schemeClr val="accent1"/>
              </a:buClr>
              <a:buSzPct val="100000"/>
              <a:buFont typeface="Century Gothic"/>
              <a:buNone/>
            </a:pPr>
            <a:r>
              <a:rPr lang="en-US" dirty="0"/>
              <a:t>Management Decision-Making</a:t>
            </a:r>
            <a:endParaRPr dirty="0"/>
          </a:p>
        </p:txBody>
      </p:sp>
      <p:sp>
        <p:nvSpPr>
          <p:cNvPr id="185" name="Google Shape;185;p12" descr="Slide 12: Content textbox on right side."/>
          <p:cNvSpPr txBox="1">
            <a:spLocks noGrp="1"/>
          </p:cNvSpPr>
          <p:nvPr>
            <p:ph type="body" idx="1"/>
          </p:nvPr>
        </p:nvSpPr>
        <p:spPr>
          <a:xfrm>
            <a:off x="4494212" y="1638300"/>
            <a:ext cx="6477000" cy="4762500"/>
          </a:xfrm>
          <a:prstGeom prst="rect">
            <a:avLst/>
          </a:prstGeom>
          <a:noFill/>
          <a:ln>
            <a:noFill/>
          </a:ln>
        </p:spPr>
        <p:txBody>
          <a:bodyPr spcFirstLastPara="1" wrap="square" lIns="91425" tIns="45700" rIns="91425" bIns="45700" anchor="t" anchorCtr="0">
            <a:normAutofit/>
          </a:bodyPr>
          <a:lstStyle/>
          <a:p>
            <a:pPr marL="274320" lvl="0" indent="-228600" algn="just" rtl="0">
              <a:lnSpc>
                <a:spcPct val="90000"/>
              </a:lnSpc>
              <a:spcBef>
                <a:spcPts val="0"/>
              </a:spcBef>
              <a:spcAft>
                <a:spcPts val="0"/>
              </a:spcAft>
              <a:buSzPts val="1600"/>
              <a:buChar char="•"/>
            </a:pPr>
            <a:r>
              <a:rPr lang="en-US" dirty="0"/>
              <a:t>Now that you’ve decided on an innovative new product idea and location  (domestic or international) to deliver your product, now it's time to back up your decision-making with theoretical research. </a:t>
            </a:r>
            <a:endParaRPr dirty="0"/>
          </a:p>
          <a:p>
            <a:pPr marL="274320" lvl="0" indent="-228600" algn="just" rtl="0">
              <a:lnSpc>
                <a:spcPct val="90000"/>
              </a:lnSpc>
              <a:spcBef>
                <a:spcPts val="1800"/>
              </a:spcBef>
              <a:spcAft>
                <a:spcPts val="0"/>
              </a:spcAft>
              <a:buSzPts val="1600"/>
              <a:buChar char="•"/>
            </a:pPr>
            <a:r>
              <a:rPr lang="en-US" dirty="0"/>
              <a:t>First, conduct research using the reading resources and identify 1 (one) management theory to concisely explain its application and to validate the strategic decision-making process for your new product idea and chosen market. </a:t>
            </a:r>
            <a:endParaRPr dirty="0"/>
          </a:p>
          <a:p>
            <a:pPr marL="594360" lvl="1" indent="-228600" algn="just" rtl="0">
              <a:lnSpc>
                <a:spcPct val="90000"/>
              </a:lnSpc>
              <a:spcBef>
                <a:spcPts val="1000"/>
              </a:spcBef>
              <a:spcAft>
                <a:spcPts val="0"/>
              </a:spcAft>
              <a:buSzPts val="1440"/>
              <a:buChar char="•"/>
            </a:pPr>
            <a:r>
              <a:rPr lang="en-US" dirty="0">
                <a:solidFill>
                  <a:srgbClr val="FF0000"/>
                </a:solidFill>
              </a:rPr>
              <a:t>Identify and present the management theory. </a:t>
            </a:r>
            <a:endParaRPr dirty="0"/>
          </a:p>
          <a:p>
            <a:pPr marL="594360" lvl="1" indent="-228600" algn="just" rtl="0">
              <a:lnSpc>
                <a:spcPct val="90000"/>
              </a:lnSpc>
              <a:spcBef>
                <a:spcPts val="1000"/>
              </a:spcBef>
              <a:spcAft>
                <a:spcPts val="0"/>
              </a:spcAft>
              <a:buSzPts val="1440"/>
              <a:buChar char="•"/>
            </a:pPr>
            <a:r>
              <a:rPr lang="en-US" dirty="0">
                <a:solidFill>
                  <a:srgbClr val="FF0000"/>
                </a:solidFill>
              </a:rPr>
              <a:t>Explain how it is applied and how it relates to strategic decision-making. </a:t>
            </a:r>
            <a:endParaRPr dirty="0"/>
          </a:p>
          <a:p>
            <a:pPr marL="594360" lvl="1" indent="-228600" algn="just" rtl="0">
              <a:lnSpc>
                <a:spcPct val="90000"/>
              </a:lnSpc>
              <a:spcBef>
                <a:spcPts val="1000"/>
              </a:spcBef>
              <a:spcAft>
                <a:spcPts val="0"/>
              </a:spcAft>
              <a:buSzPts val="1440"/>
              <a:buChar char="•"/>
            </a:pPr>
            <a:r>
              <a:rPr lang="en-US" dirty="0">
                <a:solidFill>
                  <a:srgbClr val="FF0000"/>
                </a:solidFill>
              </a:rPr>
              <a:t>Explain how you used it to help formulate your strategic decisions on the new product idea and location you are presenting. </a:t>
            </a:r>
            <a:endParaRPr dirty="0"/>
          </a:p>
        </p:txBody>
      </p:sp>
      <p:sp>
        <p:nvSpPr>
          <p:cNvPr id="186" name="Google Shape;186;p12"/>
          <p:cNvSpPr/>
          <p:nvPr/>
        </p:nvSpPr>
        <p:spPr>
          <a:xfrm>
            <a:off x="7542212" y="600333"/>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Palatino Linotype"/>
                <a:ea typeface="Palatino Linotype"/>
                <a:cs typeface="Palatino Linotype"/>
                <a:sym typeface="Palatino Linotype"/>
              </a:rPr>
              <a:t>Add Chosen Company Logo</a:t>
            </a:r>
            <a:endParaRPr/>
          </a:p>
        </p:txBody>
      </p:sp>
      <p:sp>
        <p:nvSpPr>
          <p:cNvPr id="187" name="Google Shape;187;p12" descr="Slide 12: blue image textbox on left side: Insert an image. "/>
          <p:cNvSpPr/>
          <p:nvPr/>
        </p:nvSpPr>
        <p:spPr>
          <a:xfrm>
            <a:off x="608012" y="1981200"/>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Palatino Linotype"/>
                <a:ea typeface="Palatino Linotype"/>
                <a:cs typeface="Palatino Linotype"/>
                <a:sym typeface="Palatino Linotype"/>
              </a:rPr>
              <a:t>This might be a good place to insert an image or create a diagram based on research.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3" descr="Slide 13: Title Textbox"/>
          <p:cNvSpPr txBox="1">
            <a:spLocks noGrp="1"/>
          </p:cNvSpPr>
          <p:nvPr>
            <p:ph type="title"/>
          </p:nvPr>
        </p:nvSpPr>
        <p:spPr>
          <a:xfrm>
            <a:off x="608012" y="533400"/>
            <a:ext cx="6095999" cy="5334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0000"/>
              </a:lnSpc>
              <a:spcBef>
                <a:spcPts val="0"/>
              </a:spcBef>
              <a:spcAft>
                <a:spcPts val="0"/>
              </a:spcAft>
              <a:buClr>
                <a:schemeClr val="accent1"/>
              </a:buClr>
              <a:buSzPct val="100000"/>
              <a:buFont typeface="Century Gothic"/>
              <a:buNone/>
            </a:pPr>
            <a:r>
              <a:rPr lang="en-US"/>
              <a:t>Leadership Decision-Making</a:t>
            </a:r>
            <a:endParaRPr/>
          </a:p>
        </p:txBody>
      </p:sp>
      <p:sp>
        <p:nvSpPr>
          <p:cNvPr id="194" name="Google Shape;194;p13" descr="Slide 13: Content textbox on the right."/>
          <p:cNvSpPr txBox="1">
            <a:spLocks noGrp="1"/>
          </p:cNvSpPr>
          <p:nvPr>
            <p:ph type="body" idx="1"/>
          </p:nvPr>
        </p:nvSpPr>
        <p:spPr>
          <a:xfrm>
            <a:off x="4303712" y="1550894"/>
            <a:ext cx="6477000" cy="5334000"/>
          </a:xfrm>
          <a:prstGeom prst="rect">
            <a:avLst/>
          </a:prstGeom>
          <a:noFill/>
          <a:ln>
            <a:noFill/>
          </a:ln>
        </p:spPr>
        <p:txBody>
          <a:bodyPr spcFirstLastPara="1" wrap="square" lIns="91425" tIns="45700" rIns="91425" bIns="45700" anchor="t" anchorCtr="0">
            <a:normAutofit/>
          </a:bodyPr>
          <a:lstStyle/>
          <a:p>
            <a:pPr marL="274320" lvl="0" indent="-228600" algn="just" rtl="0">
              <a:lnSpc>
                <a:spcPct val="90000"/>
              </a:lnSpc>
              <a:spcBef>
                <a:spcPts val="0"/>
              </a:spcBef>
              <a:spcAft>
                <a:spcPts val="0"/>
              </a:spcAft>
              <a:buSzPts val="1600"/>
              <a:buChar char="•"/>
            </a:pPr>
            <a:r>
              <a:rPr lang="en-US" dirty="0"/>
              <a:t>Same thing here. You presented an innovative new product idea and location  (domestic or international) to deliver your product, now it's time to backup your decision-making with theoretical research. </a:t>
            </a:r>
            <a:endParaRPr dirty="0"/>
          </a:p>
          <a:p>
            <a:pPr marL="274320" lvl="0" indent="-228600" algn="just" rtl="0">
              <a:lnSpc>
                <a:spcPct val="90000"/>
              </a:lnSpc>
              <a:spcBef>
                <a:spcPts val="1800"/>
              </a:spcBef>
              <a:spcAft>
                <a:spcPts val="0"/>
              </a:spcAft>
              <a:buSzPts val="1600"/>
              <a:buChar char="•"/>
            </a:pPr>
            <a:r>
              <a:rPr lang="en-US" dirty="0"/>
              <a:t>First, conduct research using the reading resources and identify 1 (one) leadership theory to concisely explain its application and to validate the strategic decision-making process for your new product idea and chosen market. </a:t>
            </a:r>
            <a:endParaRPr dirty="0"/>
          </a:p>
          <a:p>
            <a:pPr marL="594360" lvl="1" indent="-228600" algn="just" rtl="0">
              <a:lnSpc>
                <a:spcPct val="90000"/>
              </a:lnSpc>
              <a:spcBef>
                <a:spcPts val="1000"/>
              </a:spcBef>
              <a:spcAft>
                <a:spcPts val="0"/>
              </a:spcAft>
              <a:buSzPts val="1440"/>
              <a:buChar char="•"/>
            </a:pPr>
            <a:r>
              <a:rPr lang="en-US" dirty="0">
                <a:solidFill>
                  <a:srgbClr val="FF0000"/>
                </a:solidFill>
              </a:rPr>
              <a:t>Identify and present the leadership theory. </a:t>
            </a:r>
            <a:endParaRPr dirty="0"/>
          </a:p>
          <a:p>
            <a:pPr marL="594360" lvl="1" indent="-228600" algn="just" rtl="0">
              <a:lnSpc>
                <a:spcPct val="90000"/>
              </a:lnSpc>
              <a:spcBef>
                <a:spcPts val="1000"/>
              </a:spcBef>
              <a:spcAft>
                <a:spcPts val="0"/>
              </a:spcAft>
              <a:buSzPts val="1440"/>
              <a:buChar char="•"/>
            </a:pPr>
            <a:r>
              <a:rPr lang="en-US" dirty="0">
                <a:solidFill>
                  <a:srgbClr val="FF0000"/>
                </a:solidFill>
              </a:rPr>
              <a:t>Explain how it is applied and how it relates to strategic decision-making. </a:t>
            </a:r>
            <a:endParaRPr dirty="0"/>
          </a:p>
          <a:p>
            <a:pPr marL="594360" lvl="1" indent="-228600" algn="just" rtl="0">
              <a:lnSpc>
                <a:spcPct val="90000"/>
              </a:lnSpc>
              <a:spcBef>
                <a:spcPts val="1000"/>
              </a:spcBef>
              <a:spcAft>
                <a:spcPts val="0"/>
              </a:spcAft>
              <a:buSzPts val="1440"/>
              <a:buChar char="•"/>
            </a:pPr>
            <a:r>
              <a:rPr lang="en-US" dirty="0">
                <a:solidFill>
                  <a:srgbClr val="FF0000"/>
                </a:solidFill>
              </a:rPr>
              <a:t>Explain how you used the leadership theory to help formulate your strategic decisions on the new product idea and location you are presenting. </a:t>
            </a:r>
            <a:endParaRPr dirty="0"/>
          </a:p>
        </p:txBody>
      </p:sp>
      <p:sp>
        <p:nvSpPr>
          <p:cNvPr id="195" name="Google Shape;195;p13" descr="Slide 13: The upper-right hand side textbox: Add chosen company logo"/>
          <p:cNvSpPr/>
          <p:nvPr/>
        </p:nvSpPr>
        <p:spPr>
          <a:xfrm>
            <a:off x="7542212" y="600333"/>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96" name="Google Shape;196;p13" descr="Slide 13: blue left hand image: Add an image."/>
          <p:cNvSpPr/>
          <p:nvPr/>
        </p:nvSpPr>
        <p:spPr>
          <a:xfrm>
            <a:off x="608012" y="1981200"/>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Palatino Linotype"/>
                <a:ea typeface="Palatino Linotype"/>
                <a:cs typeface="Palatino Linotype"/>
                <a:sym typeface="Palatino Linotype"/>
              </a:rPr>
              <a:t>This might be a good place to insert an image or create a diagram based on research.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4" descr="Slide 14: Titl textbox"/>
          <p:cNvSpPr txBox="1">
            <a:spLocks noGrp="1"/>
          </p:cNvSpPr>
          <p:nvPr>
            <p:ph type="title"/>
          </p:nvPr>
        </p:nvSpPr>
        <p:spPr>
          <a:xfrm>
            <a:off x="608013" y="533400"/>
            <a:ext cx="4876800" cy="5334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0000"/>
              </a:lnSpc>
              <a:spcBef>
                <a:spcPts val="0"/>
              </a:spcBef>
              <a:spcAft>
                <a:spcPts val="0"/>
              </a:spcAft>
              <a:buClr>
                <a:schemeClr val="accent1"/>
              </a:buClr>
              <a:buSzPct val="100000"/>
              <a:buFont typeface="Century Gothic"/>
              <a:buNone/>
            </a:pPr>
            <a:r>
              <a:rPr lang="en-US" dirty="0"/>
              <a:t>Organizational Design</a:t>
            </a:r>
            <a:endParaRPr dirty="0"/>
          </a:p>
        </p:txBody>
      </p:sp>
      <p:sp>
        <p:nvSpPr>
          <p:cNvPr id="203" name="Google Shape;203;p14" descr="Slide 14: Content textbox"/>
          <p:cNvSpPr txBox="1">
            <a:spLocks noGrp="1"/>
          </p:cNvSpPr>
          <p:nvPr>
            <p:ph type="body" idx="1"/>
          </p:nvPr>
        </p:nvSpPr>
        <p:spPr>
          <a:xfrm>
            <a:off x="4494212" y="1685667"/>
            <a:ext cx="6477000" cy="4572000"/>
          </a:xfrm>
          <a:prstGeom prst="rect">
            <a:avLst/>
          </a:prstGeom>
          <a:noFill/>
          <a:ln>
            <a:noFill/>
          </a:ln>
        </p:spPr>
        <p:txBody>
          <a:bodyPr spcFirstLastPara="1" wrap="square" lIns="91425" tIns="45700" rIns="91425" bIns="45700" anchor="t" anchorCtr="0">
            <a:normAutofit/>
          </a:bodyPr>
          <a:lstStyle/>
          <a:p>
            <a:pPr marL="274320" lvl="0" indent="-237744" algn="just" rtl="0">
              <a:lnSpc>
                <a:spcPct val="90000"/>
              </a:lnSpc>
              <a:spcBef>
                <a:spcPts val="0"/>
              </a:spcBef>
              <a:spcAft>
                <a:spcPts val="0"/>
              </a:spcAft>
              <a:buSzPts val="1920"/>
              <a:buFont typeface="Times New Roman"/>
              <a:buChar char="•"/>
            </a:pPr>
            <a:r>
              <a:rPr lang="en-US" sz="2400" dirty="0">
                <a:latin typeface="Times New Roman"/>
                <a:ea typeface="Times New Roman"/>
                <a:cs typeface="Times New Roman"/>
                <a:sym typeface="Times New Roman"/>
              </a:rPr>
              <a:t>Now, you want to explain Mintzberg’s parameters of organizational design theory. Conduct research using the reading resources on Mintzberg’s parameters of organizational design to concisely explain its application and to validate the strategic decision-making process for your new product idea and chosen market. </a:t>
            </a:r>
            <a:endParaRPr dirty="0">
              <a:latin typeface="Times New Roman"/>
              <a:ea typeface="Times New Roman"/>
              <a:cs typeface="Times New Roman"/>
              <a:sym typeface="Times New Roman"/>
            </a:endParaRPr>
          </a:p>
          <a:p>
            <a:pPr marL="594360" lvl="1" indent="-236219" algn="l" rtl="0">
              <a:lnSpc>
                <a:spcPct val="90000"/>
              </a:lnSpc>
              <a:spcBef>
                <a:spcPts val="1000"/>
              </a:spcBef>
              <a:spcAft>
                <a:spcPts val="0"/>
              </a:spcAft>
              <a:buSzPts val="1600"/>
              <a:buFont typeface="Times New Roman"/>
              <a:buChar char="•"/>
            </a:pPr>
            <a:r>
              <a:rPr lang="en-US" sz="2000" dirty="0">
                <a:solidFill>
                  <a:srgbClr val="FF0000"/>
                </a:solidFill>
                <a:latin typeface="Times New Roman"/>
                <a:ea typeface="Times New Roman"/>
                <a:cs typeface="Times New Roman"/>
                <a:sym typeface="Times New Roman"/>
              </a:rPr>
              <a:t>Identify and present the organizational design theory. </a:t>
            </a:r>
            <a:endParaRPr dirty="0">
              <a:latin typeface="Times New Roman"/>
              <a:ea typeface="Times New Roman"/>
              <a:cs typeface="Times New Roman"/>
              <a:sym typeface="Times New Roman"/>
            </a:endParaRPr>
          </a:p>
          <a:p>
            <a:pPr marL="594360" lvl="1" indent="-236219" algn="l" rtl="0">
              <a:lnSpc>
                <a:spcPct val="90000"/>
              </a:lnSpc>
              <a:spcBef>
                <a:spcPts val="1000"/>
              </a:spcBef>
              <a:spcAft>
                <a:spcPts val="0"/>
              </a:spcAft>
              <a:buSzPts val="1600"/>
              <a:buFont typeface="Times New Roman"/>
              <a:buChar char="•"/>
            </a:pPr>
            <a:r>
              <a:rPr lang="en-US" sz="2000" dirty="0">
                <a:solidFill>
                  <a:srgbClr val="FF0000"/>
                </a:solidFill>
                <a:latin typeface="Times New Roman"/>
                <a:ea typeface="Times New Roman"/>
                <a:cs typeface="Times New Roman"/>
                <a:sym typeface="Times New Roman"/>
              </a:rPr>
              <a:t>Explain how it is applied and how it relates to strategic decision-making. </a:t>
            </a:r>
            <a:endParaRPr dirty="0">
              <a:latin typeface="Times New Roman"/>
              <a:ea typeface="Times New Roman"/>
              <a:cs typeface="Times New Roman"/>
              <a:sym typeface="Times New Roman"/>
            </a:endParaRPr>
          </a:p>
          <a:p>
            <a:pPr marL="594360" lvl="1" indent="-236219" algn="l" rtl="0">
              <a:lnSpc>
                <a:spcPct val="90000"/>
              </a:lnSpc>
              <a:spcBef>
                <a:spcPts val="1000"/>
              </a:spcBef>
              <a:spcAft>
                <a:spcPts val="0"/>
              </a:spcAft>
              <a:buSzPts val="1600"/>
              <a:buFont typeface="Times New Roman"/>
              <a:buChar char="•"/>
            </a:pPr>
            <a:r>
              <a:rPr lang="en-US" sz="2000" dirty="0">
                <a:solidFill>
                  <a:srgbClr val="FF0000"/>
                </a:solidFill>
                <a:latin typeface="Times New Roman"/>
                <a:ea typeface="Times New Roman"/>
                <a:cs typeface="Times New Roman"/>
                <a:sym typeface="Times New Roman"/>
              </a:rPr>
              <a:t>Explain how Mintzberg’s organizational design theory validates your strategic decisions on the new product idea and the location you are presenting. </a:t>
            </a:r>
            <a:endParaRPr sz="2000" dirty="0">
              <a:latin typeface="Times New Roman"/>
              <a:ea typeface="Times New Roman"/>
              <a:cs typeface="Times New Roman"/>
              <a:sym typeface="Times New Roman"/>
            </a:endParaRPr>
          </a:p>
        </p:txBody>
      </p:sp>
      <p:sp>
        <p:nvSpPr>
          <p:cNvPr id="204" name="Google Shape;204;p14" descr="Slide 14: Upper right textbox: add chosen company logo"/>
          <p:cNvSpPr/>
          <p:nvPr/>
        </p:nvSpPr>
        <p:spPr>
          <a:xfrm>
            <a:off x="7542212" y="600333"/>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Palatino Linotype"/>
                <a:ea typeface="Palatino Linotype"/>
                <a:cs typeface="Palatino Linotype"/>
                <a:sym typeface="Palatino Linotype"/>
              </a:rPr>
              <a:t>Add Chosen Company Logo</a:t>
            </a:r>
            <a:endParaRPr/>
          </a:p>
        </p:txBody>
      </p:sp>
      <p:sp>
        <p:nvSpPr>
          <p:cNvPr id="205" name="Google Shape;205;p14" descr="Slide 14: Blue image: Add an image "/>
          <p:cNvSpPr/>
          <p:nvPr/>
        </p:nvSpPr>
        <p:spPr>
          <a:xfrm>
            <a:off x="608012" y="1981200"/>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This might be a good place to insert an image or create a diagram based on research.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5" descr="Slide 15: Title textbox: References"/>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p>
            <a:pPr marL="0" lvl="0" indent="0" algn="ctr" rtl="0">
              <a:lnSpc>
                <a:spcPct val="80000"/>
              </a:lnSpc>
              <a:spcBef>
                <a:spcPts val="0"/>
              </a:spcBef>
              <a:spcAft>
                <a:spcPts val="0"/>
              </a:spcAft>
              <a:buClr>
                <a:schemeClr val="accent1"/>
              </a:buClr>
              <a:buSzPts val="3600"/>
              <a:buFont typeface="Century Gothic"/>
              <a:buNone/>
            </a:pPr>
            <a:r>
              <a:rPr lang="en-US" dirty="0"/>
              <a:t>References</a:t>
            </a:r>
            <a:endParaRPr dirty="0"/>
          </a:p>
        </p:txBody>
      </p:sp>
      <p:sp>
        <p:nvSpPr>
          <p:cNvPr id="211" name="Google Shape;211;p15" descr="Slide 15: Content textbox"/>
          <p:cNvSpPr txBox="1">
            <a:spLocks noGrp="1"/>
          </p:cNvSpPr>
          <p:nvPr>
            <p:ph type="body" idx="1"/>
          </p:nvPr>
        </p:nvSpPr>
        <p:spPr>
          <a:xfrm>
            <a:off x="1065212" y="1828800"/>
            <a:ext cx="8686801" cy="4191000"/>
          </a:xfrm>
          <a:prstGeom prst="rect">
            <a:avLst/>
          </a:prstGeom>
          <a:noFill/>
          <a:ln>
            <a:noFill/>
          </a:ln>
        </p:spPr>
        <p:txBody>
          <a:bodyPr spcFirstLastPara="1" wrap="square" lIns="91425" tIns="45700" rIns="91425" bIns="45700" anchor="t" anchorCtr="0">
            <a:normAutofit/>
          </a:bodyPr>
          <a:lstStyle/>
          <a:p>
            <a:pPr marL="45720" lvl="0" indent="0" algn="l" rtl="0">
              <a:lnSpc>
                <a:spcPct val="90000"/>
              </a:lnSpc>
              <a:spcBef>
                <a:spcPts val="0"/>
              </a:spcBef>
              <a:spcAft>
                <a:spcPts val="0"/>
              </a:spcAft>
              <a:buSzPts val="1600"/>
              <a:buNone/>
            </a:pPr>
            <a:r>
              <a:rPr lang="en-US" dirty="0"/>
              <a:t>Add Your References here</a:t>
            </a:r>
            <a:endParaRPr dirty="0"/>
          </a:p>
          <a:p>
            <a:pPr marL="45720" lvl="0" indent="0" algn="l" rtl="0">
              <a:lnSpc>
                <a:spcPct val="90000"/>
              </a:lnSpc>
              <a:spcBef>
                <a:spcPts val="1800"/>
              </a:spcBef>
              <a:spcAft>
                <a:spcPts val="0"/>
              </a:spcAft>
              <a:buSzPts val="1600"/>
              <a:buNone/>
            </a:pPr>
            <a:r>
              <a:rPr lang="en-US" dirty="0"/>
              <a:t>Add Your References here</a:t>
            </a:r>
            <a:endParaRPr dirty="0"/>
          </a:p>
          <a:p>
            <a:pPr marL="45720" lvl="0" indent="0" algn="l" rtl="0">
              <a:lnSpc>
                <a:spcPct val="90000"/>
              </a:lnSpc>
              <a:spcBef>
                <a:spcPts val="1800"/>
              </a:spcBef>
              <a:spcAft>
                <a:spcPts val="0"/>
              </a:spcAft>
              <a:buSzPts val="1600"/>
              <a:buNone/>
            </a:pPr>
            <a:r>
              <a:rPr lang="en-US" dirty="0"/>
              <a:t>Add Your References here</a:t>
            </a:r>
            <a:endParaRPr dirty="0"/>
          </a:p>
          <a:p>
            <a:pPr marL="45720" lvl="0" indent="0" algn="l" rtl="0">
              <a:lnSpc>
                <a:spcPct val="90000"/>
              </a:lnSpc>
              <a:spcBef>
                <a:spcPts val="1800"/>
              </a:spcBef>
              <a:spcAft>
                <a:spcPts val="0"/>
              </a:spcAft>
              <a:buSzPts val="1600"/>
              <a:buNone/>
            </a:pPr>
            <a:endParaRPr dirty="0"/>
          </a:p>
          <a:p>
            <a:pPr marL="45720" lvl="0" indent="0" algn="l" rtl="0">
              <a:lnSpc>
                <a:spcPct val="90000"/>
              </a:lnSpc>
              <a:spcBef>
                <a:spcPts val="1800"/>
              </a:spcBef>
              <a:spcAft>
                <a:spcPts val="0"/>
              </a:spcAft>
              <a:buSzPts val="1600"/>
              <a:buNone/>
            </a:pPr>
            <a:r>
              <a:rPr lang="en-US" dirty="0"/>
              <a:t>Don’t forget to include intext citations within your slides and notes, as appropriate and in accordance with APA 7</a:t>
            </a:r>
            <a:r>
              <a:rPr lang="en-US" baseline="30000" dirty="0"/>
              <a:t>th</a:t>
            </a:r>
            <a:r>
              <a:rPr lang="en-US" dirty="0"/>
              <a:t> edition citation guidelines.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Business strategy presentation">
  <a:themeElements>
    <a:clrScheme name="Blue Red">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Blue Red">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TotalTime>
  <Words>2282</Words>
  <Application>Microsoft Office PowerPoint</Application>
  <PresentationFormat>Custom</PresentationFormat>
  <Paragraphs>153</Paragraphs>
  <Slides>15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Century Gothic</vt:lpstr>
      <vt:lpstr>Palatino Linotype</vt:lpstr>
      <vt:lpstr>Arial</vt:lpstr>
      <vt:lpstr>Times New Roman</vt:lpstr>
      <vt:lpstr>Business strategy presentation</vt:lpstr>
      <vt:lpstr>Add Title Here</vt:lpstr>
      <vt:lpstr>Presentation Guidance</vt:lpstr>
      <vt:lpstr>Company Profile</vt:lpstr>
      <vt:lpstr>Vision, Mission, and Values</vt:lpstr>
      <vt:lpstr>Strategic Decision-Making Process</vt:lpstr>
      <vt:lpstr>STOP!</vt:lpstr>
      <vt:lpstr>Strategic Decision-Making Process 1</vt:lpstr>
      <vt:lpstr>Strategic Decision-Making Process 2</vt:lpstr>
      <vt:lpstr>Innovative New Product Idea</vt:lpstr>
      <vt:lpstr>Instructions</vt:lpstr>
      <vt:lpstr>Location, Location, Location!!!</vt:lpstr>
      <vt:lpstr>Management Decision-Making</vt:lpstr>
      <vt:lpstr>Leadership Decision-Making</vt:lpstr>
      <vt:lpstr>Organizational Design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Title Here</dc:title>
  <dc:creator>Sean Doyle</dc:creator>
  <cp:lastModifiedBy>Dee Scott Valdez</cp:lastModifiedBy>
  <cp:revision>27</cp:revision>
  <dcterms:created xsi:type="dcterms:W3CDTF">2022-07-28T14:35:01Z</dcterms:created>
  <dcterms:modified xsi:type="dcterms:W3CDTF">2024-08-19T21:27:16Z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