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88825" cy="6858000"/>
  <p:notesSz cx="6858000" cy="9144000"/>
  <p:embeddedFontLst>
    <p:embeddedFont>
      <p:font typeface="Century Gothic" panose="020B0502020202020204" pitchFamily="34" charset="0"/>
      <p:regular r:id="rId18"/>
      <p:bold r:id="rId19"/>
      <p:italic r:id="rId20"/>
      <p:boldItalic r:id="rId21"/>
    </p:embeddedFont>
    <p:embeddedFont>
      <p:font typeface="Open Sans" panose="020B0604020202020204" charset="0"/>
      <p:regular r:id="rId22"/>
      <p:bold r:id="rId23"/>
      <p:italic r:id="rId24"/>
      <p:boldItalic r:id="rId25"/>
    </p:embeddedFont>
    <p:embeddedFont>
      <p:font typeface="Palatino Linotype" panose="02040502050505030304"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jTD5ibyPQvYo1tTGw2kTl4DPdNe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44"/>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font" Target="fonts/font11.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5" name="Google Shape;5;n"/>
          <p:cNvSpPr>
            <a:spLocks noGrp="1" noRot="1" noChangeAspect="1"/>
          </p:cNvSpPr>
          <p:nvPr>
            <p:ph type="sldImg" idx="3"/>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L="914400" marR="0" lvl="1"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2pPr>
            <a:lvl3pPr marL="1371600" marR="0" lvl="2"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3pPr>
            <a:lvl4pPr marL="1828800" marR="0" lvl="3"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4pPr>
            <a:lvl5pPr marL="2286000" marR="0" lvl="4"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5pPr>
            <a:lvl6pPr marL="2743200" marR="0" lvl="5"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6pPr>
            <a:lvl7pPr marL="3200400" marR="0" lvl="6"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7pPr>
            <a:lvl8pPr marL="3657600" marR="0" lvl="7"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8pPr>
            <a:lvl9pPr marL="4114800" marR="0" lvl="8" indent="-22860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Palatino Linotype"/>
                <a:ea typeface="Palatino Linotype"/>
                <a:cs typeface="Palatino Linotype"/>
                <a:sym typeface="Palatino Linotype"/>
              </a:rPr>
              <a:t>‹#›</a:t>
            </a:fld>
            <a:endParaRPr sz="1200" b="0" i="0" u="none" strike="noStrike" cap="none">
              <a:solidFill>
                <a:schemeClr val="dk1"/>
              </a:solidFill>
              <a:latin typeface="Palatino Linotype"/>
              <a:ea typeface="Palatino Linotype"/>
              <a:cs typeface="Palatino Linotype"/>
              <a:sym typeface="Palatino Linotype"/>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84" name="Google Shape;84;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Delete this slide</a:t>
            </a:r>
            <a:endParaRPr/>
          </a:p>
        </p:txBody>
      </p:sp>
      <p:sp>
        <p:nvSpPr>
          <p:cNvPr id="93" name="Google Shape;9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03" name="Google Shape;103;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12" name="Google Shape;112;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21" name="Google Shape;121;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30" name="Google Shape;130;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39" name="Google Shape;139;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8: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48" name="Google Shape;148;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9: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57" name="Google Shape;157;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66" name="Google Shape;166;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11: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4" name="Google Shape;174;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75" name="Google Shape;175;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2: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84" name="Google Shape;184;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3: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2" name="Google Shape;192;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193" name="Google Shape;193;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4: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Remember to redesign the slides!!! Use images. Diagrams. Charts, etc… Be creative. Put the bulk of your information here, in the notes section. </a:t>
            </a:r>
            <a:endParaRPr/>
          </a:p>
          <a:p>
            <a:pPr marL="0" marR="0" lvl="0" indent="0" algn="l" rtl="0">
              <a:lnSpc>
                <a:spcPct val="100000"/>
              </a:lnSpc>
              <a:spcBef>
                <a:spcPts val="0"/>
              </a:spcBef>
              <a:spcAft>
                <a:spcPts val="0"/>
              </a:spcAft>
              <a:buClr>
                <a:schemeClr val="dk1"/>
              </a:buClr>
              <a:buSzPts val="1200"/>
              <a:buFont typeface="Palatino Linotype"/>
              <a:buNone/>
            </a:pPr>
            <a:r>
              <a:rPr lang="en-US"/>
              <a:t>**** Add your written content here. Add research here. Be thorough. </a:t>
            </a:r>
            <a:endParaRPr/>
          </a:p>
          <a:p>
            <a:pPr marL="0" lvl="0" indent="0" algn="l" rtl="0">
              <a:spcBef>
                <a:spcPts val="0"/>
              </a:spcBef>
              <a:spcAft>
                <a:spcPts val="0"/>
              </a:spcAft>
              <a:buNone/>
            </a:pPr>
            <a:endParaRPr/>
          </a:p>
        </p:txBody>
      </p:sp>
      <p:sp>
        <p:nvSpPr>
          <p:cNvPr id="202" name="Google Shape;202;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5: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1" name="Google Shape;211;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7"/>
          <p:cNvSpPr txBox="1">
            <a:spLocks noGrp="1"/>
          </p:cNvSpPr>
          <p:nvPr>
            <p:ph type="ctrTitle"/>
          </p:nvPr>
        </p:nvSpPr>
        <p:spPr>
          <a:xfrm>
            <a:off x="1065214" y="533400"/>
            <a:ext cx="5029200" cy="2514601"/>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4000"/>
              <a:buFont typeface="Century Gothic"/>
              <a:buNone/>
              <a:defRPr sz="4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1065212" y="3403600"/>
            <a:ext cx="5029201" cy="1397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600"/>
              </a:spcBef>
              <a:spcAft>
                <a:spcPts val="0"/>
              </a:spcAft>
              <a:buSzPts val="1920"/>
              <a:buNone/>
              <a:defRPr sz="2400">
                <a:solidFill>
                  <a:schemeClr val="dk1"/>
                </a:solidFill>
              </a:defRPr>
            </a:lvl1pPr>
            <a:lvl2pPr lvl="1" algn="ctr">
              <a:lnSpc>
                <a:spcPct val="90000"/>
              </a:lnSpc>
              <a:spcBef>
                <a:spcPts val="1000"/>
              </a:spcBef>
              <a:spcAft>
                <a:spcPts val="0"/>
              </a:spcAft>
              <a:buSzPts val="1440"/>
              <a:buNone/>
              <a:defRPr>
                <a:solidFill>
                  <a:srgbClr val="888888"/>
                </a:solidFill>
              </a:defRPr>
            </a:lvl2pPr>
            <a:lvl3pPr lvl="2" algn="ctr">
              <a:lnSpc>
                <a:spcPct val="90000"/>
              </a:lnSpc>
              <a:spcBef>
                <a:spcPts val="600"/>
              </a:spcBef>
              <a:spcAft>
                <a:spcPts val="0"/>
              </a:spcAft>
              <a:buSzPts val="1280"/>
              <a:buNone/>
              <a:defRPr>
                <a:solidFill>
                  <a:srgbClr val="888888"/>
                </a:solidFill>
              </a:defRPr>
            </a:lvl3pPr>
            <a:lvl4pPr lvl="3" algn="ctr">
              <a:lnSpc>
                <a:spcPct val="90000"/>
              </a:lnSpc>
              <a:spcBef>
                <a:spcPts val="600"/>
              </a:spcBef>
              <a:spcAft>
                <a:spcPts val="0"/>
              </a:spcAft>
              <a:buSzPts val="1120"/>
              <a:buNone/>
              <a:defRPr>
                <a:solidFill>
                  <a:srgbClr val="888888"/>
                </a:solidFill>
              </a:defRPr>
            </a:lvl4pPr>
            <a:lvl5pPr lvl="4" algn="ctr">
              <a:lnSpc>
                <a:spcPct val="90000"/>
              </a:lnSpc>
              <a:spcBef>
                <a:spcPts val="600"/>
              </a:spcBef>
              <a:spcAft>
                <a:spcPts val="0"/>
              </a:spcAft>
              <a:buSzPts val="1120"/>
              <a:buNone/>
              <a:defRPr>
                <a:solidFill>
                  <a:srgbClr val="888888"/>
                </a:solidFill>
              </a:defRPr>
            </a:lvl5pPr>
            <a:lvl6pPr lvl="5" algn="ctr">
              <a:spcBef>
                <a:spcPts val="600"/>
              </a:spcBef>
              <a:spcAft>
                <a:spcPts val="0"/>
              </a:spcAft>
              <a:buClr>
                <a:srgbClr val="888888"/>
              </a:buClr>
              <a:buSzPts val="1120"/>
              <a:buNone/>
              <a:defRPr>
                <a:solidFill>
                  <a:srgbClr val="888888"/>
                </a:solidFill>
              </a:defRPr>
            </a:lvl6pPr>
            <a:lvl7pPr lvl="6" algn="ctr">
              <a:spcBef>
                <a:spcPts val="600"/>
              </a:spcBef>
              <a:spcAft>
                <a:spcPts val="0"/>
              </a:spcAft>
              <a:buClr>
                <a:srgbClr val="888888"/>
              </a:buClr>
              <a:buSzPts val="1120"/>
              <a:buNone/>
              <a:defRPr>
                <a:solidFill>
                  <a:srgbClr val="888888"/>
                </a:solidFill>
              </a:defRPr>
            </a:lvl7pPr>
            <a:lvl8pPr lvl="7" algn="ctr">
              <a:spcBef>
                <a:spcPts val="600"/>
              </a:spcBef>
              <a:spcAft>
                <a:spcPts val="0"/>
              </a:spcAft>
              <a:buClr>
                <a:srgbClr val="888888"/>
              </a:buClr>
              <a:buSzPts val="1120"/>
              <a:buNone/>
              <a:defRPr>
                <a:solidFill>
                  <a:srgbClr val="888888"/>
                </a:solidFill>
              </a:defRPr>
            </a:lvl8pPr>
            <a:lvl9pPr lvl="8" algn="ctr">
              <a:spcBef>
                <a:spcPts val="600"/>
              </a:spcBef>
              <a:spcAft>
                <a:spcPts val="0"/>
              </a:spcAft>
              <a:buClr>
                <a:srgbClr val="888888"/>
              </a:buClr>
              <a:buSzPts val="1120"/>
              <a:buNone/>
              <a:defRPr>
                <a:solidFill>
                  <a:srgbClr val="888888"/>
                </a:solidFill>
              </a:defRPr>
            </a:lvl9pPr>
          </a:lstStyle>
          <a:p>
            <a:endParaRPr/>
          </a:p>
        </p:txBody>
      </p:sp>
      <p:sp>
        <p:nvSpPr>
          <p:cNvPr id="18" name="Google Shape;18;p17"/>
          <p:cNvSpPr txBox="1">
            <a:spLocks noGrp="1"/>
          </p:cNvSpPr>
          <p:nvPr>
            <p:ph type="ftr" idx="11"/>
          </p:nvPr>
        </p:nvSpPr>
        <p:spPr>
          <a:xfrm>
            <a:off x="1065213" y="6432551"/>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7"/>
          <p:cNvSpPr txBox="1">
            <a:spLocks noGrp="1"/>
          </p:cNvSpPr>
          <p:nvPr>
            <p:ph type="dt" idx="10"/>
          </p:nvPr>
        </p:nvSpPr>
        <p:spPr>
          <a:xfrm>
            <a:off x="6932612" y="6432551"/>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532812" y="6432551"/>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1065212" y="1828800"/>
            <a:ext cx="8686801" cy="41910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24" name="Google Shape;24;p18"/>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8"/>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1065214" y="533400"/>
            <a:ext cx="8686800" cy="2286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5400"/>
              <a:buFont typeface="Century Gothic"/>
              <a:buNone/>
              <a:defRPr sz="54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9"/>
          <p:cNvSpPr txBox="1">
            <a:spLocks noGrp="1"/>
          </p:cNvSpPr>
          <p:nvPr>
            <p:ph type="body" idx="1"/>
          </p:nvPr>
        </p:nvSpPr>
        <p:spPr>
          <a:xfrm>
            <a:off x="1065214" y="3124200"/>
            <a:ext cx="8686800" cy="1371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600"/>
              </a:spcBef>
              <a:spcAft>
                <a:spcPts val="0"/>
              </a:spcAft>
              <a:buSzPts val="1920"/>
              <a:buNone/>
              <a:defRPr sz="2400">
                <a:solidFill>
                  <a:srgbClr val="595959"/>
                </a:solidFill>
              </a:defRPr>
            </a:lvl1pPr>
            <a:lvl2pPr marL="914400" lvl="1" indent="-228600" algn="l">
              <a:lnSpc>
                <a:spcPct val="90000"/>
              </a:lnSpc>
              <a:spcBef>
                <a:spcPts val="1000"/>
              </a:spcBef>
              <a:spcAft>
                <a:spcPts val="0"/>
              </a:spcAft>
              <a:buSzPts val="1440"/>
              <a:buNone/>
              <a:defRPr sz="1800">
                <a:solidFill>
                  <a:srgbClr val="888888"/>
                </a:solidFill>
              </a:defRPr>
            </a:lvl2pPr>
            <a:lvl3pPr marL="1371600" lvl="2" indent="-228600" algn="l">
              <a:lnSpc>
                <a:spcPct val="90000"/>
              </a:lnSpc>
              <a:spcBef>
                <a:spcPts val="600"/>
              </a:spcBef>
              <a:spcAft>
                <a:spcPts val="0"/>
              </a:spcAft>
              <a:buSzPts val="1280"/>
              <a:buNone/>
              <a:defRPr sz="1600">
                <a:solidFill>
                  <a:srgbClr val="888888"/>
                </a:solidFill>
              </a:defRPr>
            </a:lvl3pPr>
            <a:lvl4pPr marL="1828800" lvl="3" indent="-228600" algn="l">
              <a:lnSpc>
                <a:spcPct val="90000"/>
              </a:lnSpc>
              <a:spcBef>
                <a:spcPts val="600"/>
              </a:spcBef>
              <a:spcAft>
                <a:spcPts val="0"/>
              </a:spcAft>
              <a:buSzPts val="1120"/>
              <a:buNone/>
              <a:defRPr sz="1400">
                <a:solidFill>
                  <a:srgbClr val="888888"/>
                </a:solidFill>
              </a:defRPr>
            </a:lvl4pPr>
            <a:lvl5pPr marL="2286000" lvl="4" indent="-228600" algn="l">
              <a:lnSpc>
                <a:spcPct val="90000"/>
              </a:lnSpc>
              <a:spcBef>
                <a:spcPts val="600"/>
              </a:spcBef>
              <a:spcAft>
                <a:spcPts val="0"/>
              </a:spcAft>
              <a:buSzPts val="1120"/>
              <a:buNone/>
              <a:defRPr sz="1400">
                <a:solidFill>
                  <a:srgbClr val="888888"/>
                </a:solidFill>
              </a:defRPr>
            </a:lvl5pPr>
            <a:lvl6pPr marL="2743200" lvl="5" indent="-228600" algn="l">
              <a:spcBef>
                <a:spcPts val="600"/>
              </a:spcBef>
              <a:spcAft>
                <a:spcPts val="0"/>
              </a:spcAft>
              <a:buClr>
                <a:srgbClr val="888888"/>
              </a:buClr>
              <a:buSzPts val="1120"/>
              <a:buNone/>
              <a:defRPr sz="1400">
                <a:solidFill>
                  <a:srgbClr val="888888"/>
                </a:solidFill>
              </a:defRPr>
            </a:lvl6pPr>
            <a:lvl7pPr marL="3200400" lvl="6" indent="-228600" algn="l">
              <a:spcBef>
                <a:spcPts val="600"/>
              </a:spcBef>
              <a:spcAft>
                <a:spcPts val="0"/>
              </a:spcAft>
              <a:buClr>
                <a:srgbClr val="888888"/>
              </a:buClr>
              <a:buSzPts val="1120"/>
              <a:buNone/>
              <a:defRPr sz="1400">
                <a:solidFill>
                  <a:srgbClr val="888888"/>
                </a:solidFill>
              </a:defRPr>
            </a:lvl7pPr>
            <a:lvl8pPr marL="3657600" lvl="7" indent="-228600" algn="l">
              <a:spcBef>
                <a:spcPts val="600"/>
              </a:spcBef>
              <a:spcAft>
                <a:spcPts val="0"/>
              </a:spcAft>
              <a:buClr>
                <a:srgbClr val="888888"/>
              </a:buClr>
              <a:buSzPts val="1120"/>
              <a:buNone/>
              <a:defRPr sz="1400">
                <a:solidFill>
                  <a:srgbClr val="888888"/>
                </a:solidFill>
              </a:defRPr>
            </a:lvl8pPr>
            <a:lvl9pPr marL="4114800" lvl="8" indent="-228600" algn="l">
              <a:spcBef>
                <a:spcPts val="600"/>
              </a:spcBef>
              <a:spcAft>
                <a:spcPts val="0"/>
              </a:spcAft>
              <a:buClr>
                <a:srgbClr val="888888"/>
              </a:buClr>
              <a:buSzPts val="1120"/>
              <a:buNone/>
              <a:defRPr sz="1400">
                <a:solidFill>
                  <a:srgbClr val="888888"/>
                </a:solidFill>
              </a:defRPr>
            </a:lvl9pPr>
          </a:lstStyle>
          <a:p>
            <a:endParaRPr/>
          </a:p>
        </p:txBody>
      </p:sp>
      <p:sp>
        <p:nvSpPr>
          <p:cNvPr id="30" name="Google Shape;30;p19"/>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9"/>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9"/>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1065212" y="1828800"/>
            <a:ext cx="4251960" cy="4191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36" name="Google Shape;36;p20"/>
          <p:cNvSpPr txBox="1">
            <a:spLocks noGrp="1"/>
          </p:cNvSpPr>
          <p:nvPr>
            <p:ph type="body" idx="2"/>
          </p:nvPr>
        </p:nvSpPr>
        <p:spPr>
          <a:xfrm>
            <a:off x="5464598" y="1828800"/>
            <a:ext cx="4251960" cy="4191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37" name="Google Shape;37;p20"/>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0"/>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0"/>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1"/>
          <p:cNvSpPr txBox="1">
            <a:spLocks noGrp="1"/>
          </p:cNvSpPr>
          <p:nvPr>
            <p:ph type="title"/>
          </p:nvPr>
        </p:nvSpPr>
        <p:spPr>
          <a:xfrm>
            <a:off x="1065211" y="533400"/>
            <a:ext cx="8686802"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3600"/>
              <a:buFont typeface="Century Gothic"/>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1065213" y="1828799"/>
            <a:ext cx="4251960"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600"/>
              <a:buNone/>
              <a:defRPr sz="2000" b="0"/>
            </a:lvl1pPr>
            <a:lvl2pPr marL="914400" lvl="1" indent="-228600" algn="l">
              <a:lnSpc>
                <a:spcPct val="90000"/>
              </a:lnSpc>
              <a:spcBef>
                <a:spcPts val="1000"/>
              </a:spcBef>
              <a:spcAft>
                <a:spcPts val="0"/>
              </a:spcAft>
              <a:buSzPts val="1600"/>
              <a:buNone/>
              <a:defRPr sz="2000" b="1"/>
            </a:lvl2pPr>
            <a:lvl3pPr marL="1371600" lvl="2" indent="-228600" algn="l">
              <a:lnSpc>
                <a:spcPct val="90000"/>
              </a:lnSpc>
              <a:spcBef>
                <a:spcPts val="600"/>
              </a:spcBef>
              <a:spcAft>
                <a:spcPts val="0"/>
              </a:spcAft>
              <a:buSzPts val="1440"/>
              <a:buNone/>
              <a:defRPr sz="1800" b="1"/>
            </a:lvl3pPr>
            <a:lvl4pPr marL="1828800" lvl="3" indent="-228600" algn="l">
              <a:lnSpc>
                <a:spcPct val="90000"/>
              </a:lnSpc>
              <a:spcBef>
                <a:spcPts val="600"/>
              </a:spcBef>
              <a:spcAft>
                <a:spcPts val="0"/>
              </a:spcAft>
              <a:buSzPts val="1280"/>
              <a:buNone/>
              <a:defRPr sz="1600" b="1"/>
            </a:lvl4pPr>
            <a:lvl5pPr marL="2286000" lvl="4" indent="-228600" algn="l">
              <a:lnSpc>
                <a:spcPct val="90000"/>
              </a:lnSpc>
              <a:spcBef>
                <a:spcPts val="600"/>
              </a:spcBef>
              <a:spcAft>
                <a:spcPts val="0"/>
              </a:spcAft>
              <a:buSzPts val="1280"/>
              <a:buNone/>
              <a:defRPr sz="1600" b="1"/>
            </a:lvl5pPr>
            <a:lvl6pPr marL="2743200" lvl="5" indent="-228600" algn="l">
              <a:spcBef>
                <a:spcPts val="600"/>
              </a:spcBef>
              <a:spcAft>
                <a:spcPts val="0"/>
              </a:spcAft>
              <a:buClr>
                <a:srgbClr val="595959"/>
              </a:buClr>
              <a:buSzPts val="1280"/>
              <a:buNone/>
              <a:defRPr sz="1600" b="1"/>
            </a:lvl6pPr>
            <a:lvl7pPr marL="3200400" lvl="6" indent="-228600" algn="l">
              <a:spcBef>
                <a:spcPts val="600"/>
              </a:spcBef>
              <a:spcAft>
                <a:spcPts val="0"/>
              </a:spcAft>
              <a:buClr>
                <a:srgbClr val="595959"/>
              </a:buClr>
              <a:buSzPts val="1280"/>
              <a:buNone/>
              <a:defRPr sz="1600" b="1"/>
            </a:lvl7pPr>
            <a:lvl8pPr marL="3657600" lvl="7" indent="-228600" algn="l">
              <a:spcBef>
                <a:spcPts val="600"/>
              </a:spcBef>
              <a:spcAft>
                <a:spcPts val="0"/>
              </a:spcAft>
              <a:buClr>
                <a:srgbClr val="595959"/>
              </a:buClr>
              <a:buSzPts val="1280"/>
              <a:buNone/>
              <a:defRPr sz="1600" b="1"/>
            </a:lvl8pPr>
            <a:lvl9pPr marL="4114800" lvl="8" indent="-228600" algn="l">
              <a:spcBef>
                <a:spcPts val="600"/>
              </a:spcBef>
              <a:spcAft>
                <a:spcPts val="0"/>
              </a:spcAft>
              <a:buClr>
                <a:srgbClr val="595959"/>
              </a:buClr>
              <a:buSzPts val="1280"/>
              <a:buNone/>
              <a:defRPr sz="1600" b="1"/>
            </a:lvl9pPr>
          </a:lstStyle>
          <a:p>
            <a:endParaRPr/>
          </a:p>
        </p:txBody>
      </p:sp>
      <p:sp>
        <p:nvSpPr>
          <p:cNvPr id="43" name="Google Shape;43;p21"/>
          <p:cNvSpPr txBox="1">
            <a:spLocks noGrp="1"/>
          </p:cNvSpPr>
          <p:nvPr>
            <p:ph type="body" idx="2"/>
          </p:nvPr>
        </p:nvSpPr>
        <p:spPr>
          <a:xfrm>
            <a:off x="1065213" y="2590800"/>
            <a:ext cx="4251960" cy="3429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44" name="Google Shape;44;p21"/>
          <p:cNvSpPr txBox="1">
            <a:spLocks noGrp="1"/>
          </p:cNvSpPr>
          <p:nvPr>
            <p:ph type="body" idx="3"/>
          </p:nvPr>
        </p:nvSpPr>
        <p:spPr>
          <a:xfrm>
            <a:off x="5500053" y="1828799"/>
            <a:ext cx="4251960" cy="68580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600"/>
              <a:buNone/>
              <a:defRPr sz="2000" b="0"/>
            </a:lvl1pPr>
            <a:lvl2pPr marL="914400" lvl="1" indent="-228600" algn="l">
              <a:lnSpc>
                <a:spcPct val="90000"/>
              </a:lnSpc>
              <a:spcBef>
                <a:spcPts val="1000"/>
              </a:spcBef>
              <a:spcAft>
                <a:spcPts val="0"/>
              </a:spcAft>
              <a:buSzPts val="1600"/>
              <a:buNone/>
              <a:defRPr sz="2000" b="1"/>
            </a:lvl2pPr>
            <a:lvl3pPr marL="1371600" lvl="2" indent="-228600" algn="l">
              <a:lnSpc>
                <a:spcPct val="90000"/>
              </a:lnSpc>
              <a:spcBef>
                <a:spcPts val="600"/>
              </a:spcBef>
              <a:spcAft>
                <a:spcPts val="0"/>
              </a:spcAft>
              <a:buSzPts val="1440"/>
              <a:buNone/>
              <a:defRPr sz="1800" b="1"/>
            </a:lvl3pPr>
            <a:lvl4pPr marL="1828800" lvl="3" indent="-228600" algn="l">
              <a:lnSpc>
                <a:spcPct val="90000"/>
              </a:lnSpc>
              <a:spcBef>
                <a:spcPts val="600"/>
              </a:spcBef>
              <a:spcAft>
                <a:spcPts val="0"/>
              </a:spcAft>
              <a:buSzPts val="1280"/>
              <a:buNone/>
              <a:defRPr sz="1600" b="1"/>
            </a:lvl4pPr>
            <a:lvl5pPr marL="2286000" lvl="4" indent="-228600" algn="l">
              <a:lnSpc>
                <a:spcPct val="90000"/>
              </a:lnSpc>
              <a:spcBef>
                <a:spcPts val="600"/>
              </a:spcBef>
              <a:spcAft>
                <a:spcPts val="0"/>
              </a:spcAft>
              <a:buSzPts val="1280"/>
              <a:buNone/>
              <a:defRPr sz="1600" b="1"/>
            </a:lvl5pPr>
            <a:lvl6pPr marL="2743200" lvl="5" indent="-228600" algn="l">
              <a:spcBef>
                <a:spcPts val="600"/>
              </a:spcBef>
              <a:spcAft>
                <a:spcPts val="0"/>
              </a:spcAft>
              <a:buClr>
                <a:srgbClr val="595959"/>
              </a:buClr>
              <a:buSzPts val="1280"/>
              <a:buNone/>
              <a:defRPr sz="1600" b="1"/>
            </a:lvl6pPr>
            <a:lvl7pPr marL="3200400" lvl="6" indent="-228600" algn="l">
              <a:spcBef>
                <a:spcPts val="600"/>
              </a:spcBef>
              <a:spcAft>
                <a:spcPts val="0"/>
              </a:spcAft>
              <a:buClr>
                <a:srgbClr val="595959"/>
              </a:buClr>
              <a:buSzPts val="1280"/>
              <a:buNone/>
              <a:defRPr sz="1600" b="1"/>
            </a:lvl7pPr>
            <a:lvl8pPr marL="3657600" lvl="7" indent="-228600" algn="l">
              <a:spcBef>
                <a:spcPts val="600"/>
              </a:spcBef>
              <a:spcAft>
                <a:spcPts val="0"/>
              </a:spcAft>
              <a:buClr>
                <a:srgbClr val="595959"/>
              </a:buClr>
              <a:buSzPts val="1280"/>
              <a:buNone/>
              <a:defRPr sz="1600" b="1"/>
            </a:lvl8pPr>
            <a:lvl9pPr marL="4114800" lvl="8" indent="-228600" algn="l">
              <a:spcBef>
                <a:spcPts val="600"/>
              </a:spcBef>
              <a:spcAft>
                <a:spcPts val="0"/>
              </a:spcAft>
              <a:buClr>
                <a:srgbClr val="595959"/>
              </a:buClr>
              <a:buSzPts val="1280"/>
              <a:buNone/>
              <a:defRPr sz="1600" b="1"/>
            </a:lvl9pPr>
          </a:lstStyle>
          <a:p>
            <a:endParaRPr/>
          </a:p>
        </p:txBody>
      </p:sp>
      <p:sp>
        <p:nvSpPr>
          <p:cNvPr id="45" name="Google Shape;45;p21"/>
          <p:cNvSpPr txBox="1">
            <a:spLocks noGrp="1"/>
          </p:cNvSpPr>
          <p:nvPr>
            <p:ph type="body" idx="4"/>
          </p:nvPr>
        </p:nvSpPr>
        <p:spPr>
          <a:xfrm>
            <a:off x="5500053" y="2590800"/>
            <a:ext cx="4251960" cy="34290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46" name="Google Shape;46;p21"/>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1"/>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2"/>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2"/>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23"/>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3"/>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1065213" y="533400"/>
            <a:ext cx="4114800" cy="15240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3600"/>
              <a:buFont typeface="Century Gothic"/>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5865813" y="533400"/>
            <a:ext cx="5867400" cy="5486400"/>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800"/>
              </a:spcBef>
              <a:spcAft>
                <a:spcPts val="0"/>
              </a:spcAft>
              <a:buSzPts val="1600"/>
              <a:buChar char="•"/>
              <a:defRPr sz="2000"/>
            </a:lvl1pPr>
            <a:lvl2pPr marL="914400" lvl="1" indent="-320040" algn="l">
              <a:lnSpc>
                <a:spcPct val="90000"/>
              </a:lnSpc>
              <a:spcBef>
                <a:spcPts val="1000"/>
              </a:spcBef>
              <a:spcAft>
                <a:spcPts val="0"/>
              </a:spcAft>
              <a:buSzPts val="1440"/>
              <a:buChar char="•"/>
              <a:defRPr sz="1800"/>
            </a:lvl2pPr>
            <a:lvl3pPr marL="1371600" lvl="2" indent="-309880" algn="l">
              <a:lnSpc>
                <a:spcPct val="90000"/>
              </a:lnSpc>
              <a:spcBef>
                <a:spcPts val="600"/>
              </a:spcBef>
              <a:spcAft>
                <a:spcPts val="0"/>
              </a:spcAft>
              <a:buSzPts val="1280"/>
              <a:buChar char="•"/>
              <a:defRPr sz="1600"/>
            </a:lvl3pPr>
            <a:lvl4pPr marL="1828800" lvl="3" indent="-299719" algn="l">
              <a:lnSpc>
                <a:spcPct val="90000"/>
              </a:lnSpc>
              <a:spcBef>
                <a:spcPts val="600"/>
              </a:spcBef>
              <a:spcAft>
                <a:spcPts val="0"/>
              </a:spcAft>
              <a:buSzPts val="1120"/>
              <a:buChar char="•"/>
              <a:defRPr sz="1400"/>
            </a:lvl4pPr>
            <a:lvl5pPr marL="2286000" lvl="4" indent="-299720" algn="l">
              <a:lnSpc>
                <a:spcPct val="90000"/>
              </a:lnSpc>
              <a:spcBef>
                <a:spcPts val="600"/>
              </a:spcBef>
              <a:spcAft>
                <a:spcPts val="0"/>
              </a:spcAft>
              <a:buSzPts val="1120"/>
              <a:buChar char="•"/>
              <a:defRPr sz="1400"/>
            </a:lvl5pPr>
            <a:lvl6pPr marL="2743200" lvl="5" indent="-299720" algn="l">
              <a:spcBef>
                <a:spcPts val="600"/>
              </a:spcBef>
              <a:spcAft>
                <a:spcPts val="0"/>
              </a:spcAft>
              <a:buClr>
                <a:srgbClr val="595959"/>
              </a:buClr>
              <a:buSzPts val="1120"/>
              <a:buChar char="•"/>
              <a:defRPr sz="1400"/>
            </a:lvl6pPr>
            <a:lvl7pPr marL="3200400" lvl="6" indent="-299720" algn="l">
              <a:spcBef>
                <a:spcPts val="600"/>
              </a:spcBef>
              <a:spcAft>
                <a:spcPts val="0"/>
              </a:spcAft>
              <a:buClr>
                <a:srgbClr val="595959"/>
              </a:buClr>
              <a:buSzPts val="1120"/>
              <a:buChar char="•"/>
              <a:defRPr sz="1400"/>
            </a:lvl7pPr>
            <a:lvl8pPr marL="3657600" lvl="7" indent="-299720" algn="l">
              <a:spcBef>
                <a:spcPts val="600"/>
              </a:spcBef>
              <a:spcAft>
                <a:spcPts val="0"/>
              </a:spcAft>
              <a:buClr>
                <a:srgbClr val="595959"/>
              </a:buClr>
              <a:buSzPts val="1120"/>
              <a:buChar char="•"/>
              <a:defRPr sz="1400"/>
            </a:lvl8pPr>
            <a:lvl9pPr marL="4114800" lvl="8" indent="-299720" algn="l">
              <a:spcBef>
                <a:spcPts val="600"/>
              </a:spcBef>
              <a:spcAft>
                <a:spcPts val="0"/>
              </a:spcAft>
              <a:buClr>
                <a:srgbClr val="595959"/>
              </a:buClr>
              <a:buSzPts val="1120"/>
              <a:buChar char="•"/>
              <a:defRPr sz="1400"/>
            </a:lvl9pPr>
          </a:lstStyle>
          <a:p>
            <a:endParaRPr/>
          </a:p>
        </p:txBody>
      </p:sp>
      <p:sp>
        <p:nvSpPr>
          <p:cNvPr id="61" name="Google Shape;61;p24"/>
          <p:cNvSpPr txBox="1">
            <a:spLocks noGrp="1"/>
          </p:cNvSpPr>
          <p:nvPr>
            <p:ph type="body" idx="2"/>
          </p:nvPr>
        </p:nvSpPr>
        <p:spPr>
          <a:xfrm>
            <a:off x="1065213" y="2209800"/>
            <a:ext cx="411480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600"/>
              </a:spcBef>
              <a:spcAft>
                <a:spcPts val="0"/>
              </a:spcAft>
              <a:buSzPts val="1440"/>
              <a:buNone/>
              <a:defRPr sz="1800">
                <a:solidFill>
                  <a:srgbClr val="595959"/>
                </a:solidFill>
              </a:defRPr>
            </a:lvl1pPr>
            <a:lvl2pPr marL="914400" lvl="1" indent="-228600" algn="l">
              <a:lnSpc>
                <a:spcPct val="90000"/>
              </a:lnSpc>
              <a:spcBef>
                <a:spcPts val="1000"/>
              </a:spcBef>
              <a:spcAft>
                <a:spcPts val="0"/>
              </a:spcAft>
              <a:buSzPts val="960"/>
              <a:buNone/>
              <a:defRPr sz="1200"/>
            </a:lvl2pPr>
            <a:lvl3pPr marL="1371600" lvl="2" indent="-228600" algn="l">
              <a:lnSpc>
                <a:spcPct val="90000"/>
              </a:lnSpc>
              <a:spcBef>
                <a:spcPts val="600"/>
              </a:spcBef>
              <a:spcAft>
                <a:spcPts val="0"/>
              </a:spcAft>
              <a:buSzPts val="800"/>
              <a:buNone/>
              <a:defRPr sz="1000"/>
            </a:lvl3pPr>
            <a:lvl4pPr marL="1828800" lvl="3" indent="-228600" algn="l">
              <a:lnSpc>
                <a:spcPct val="90000"/>
              </a:lnSpc>
              <a:spcBef>
                <a:spcPts val="600"/>
              </a:spcBef>
              <a:spcAft>
                <a:spcPts val="0"/>
              </a:spcAft>
              <a:buSzPts val="720"/>
              <a:buNone/>
              <a:defRPr sz="900"/>
            </a:lvl4pPr>
            <a:lvl5pPr marL="2286000" lvl="4" indent="-228600" algn="l">
              <a:lnSpc>
                <a:spcPct val="90000"/>
              </a:lnSpc>
              <a:spcBef>
                <a:spcPts val="600"/>
              </a:spcBef>
              <a:spcAft>
                <a:spcPts val="0"/>
              </a:spcAft>
              <a:buSzPts val="720"/>
              <a:buNone/>
              <a:defRPr sz="900"/>
            </a:lvl5pPr>
            <a:lvl6pPr marL="2743200" lvl="5" indent="-228600" algn="l">
              <a:spcBef>
                <a:spcPts val="600"/>
              </a:spcBef>
              <a:spcAft>
                <a:spcPts val="0"/>
              </a:spcAft>
              <a:buClr>
                <a:srgbClr val="595959"/>
              </a:buClr>
              <a:buSzPts val="720"/>
              <a:buNone/>
              <a:defRPr sz="900"/>
            </a:lvl6pPr>
            <a:lvl7pPr marL="3200400" lvl="6" indent="-228600" algn="l">
              <a:spcBef>
                <a:spcPts val="600"/>
              </a:spcBef>
              <a:spcAft>
                <a:spcPts val="0"/>
              </a:spcAft>
              <a:buClr>
                <a:srgbClr val="595959"/>
              </a:buClr>
              <a:buSzPts val="720"/>
              <a:buNone/>
              <a:defRPr sz="900"/>
            </a:lvl7pPr>
            <a:lvl8pPr marL="3657600" lvl="7" indent="-228600" algn="l">
              <a:spcBef>
                <a:spcPts val="600"/>
              </a:spcBef>
              <a:spcAft>
                <a:spcPts val="0"/>
              </a:spcAft>
              <a:buClr>
                <a:srgbClr val="595959"/>
              </a:buClr>
              <a:buSzPts val="720"/>
              <a:buNone/>
              <a:defRPr sz="900"/>
            </a:lvl8pPr>
            <a:lvl9pPr marL="4114800" lvl="8" indent="-228600" algn="l">
              <a:spcBef>
                <a:spcPts val="600"/>
              </a:spcBef>
              <a:spcAft>
                <a:spcPts val="0"/>
              </a:spcAft>
              <a:buClr>
                <a:srgbClr val="595959"/>
              </a:buClr>
              <a:buSzPts val="720"/>
              <a:buNone/>
              <a:defRPr sz="900"/>
            </a:lvl9pPr>
          </a:lstStyle>
          <a:p>
            <a:endParaRPr/>
          </a:p>
        </p:txBody>
      </p:sp>
      <p:sp>
        <p:nvSpPr>
          <p:cNvPr id="62" name="Google Shape;62;p24"/>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4"/>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1065213" y="533400"/>
            <a:ext cx="4114800" cy="1524000"/>
          </a:xfrm>
          <a:prstGeom prst="rect">
            <a:avLst/>
          </a:prstGeom>
          <a:noFill/>
          <a:ln>
            <a:noFill/>
          </a:ln>
        </p:spPr>
        <p:txBody>
          <a:bodyPr spcFirstLastPara="1" wrap="square" lIns="91425" tIns="45700" rIns="91425" bIns="45700" anchor="b" anchorCtr="0">
            <a:noAutofit/>
          </a:bodyPr>
          <a:lstStyle>
            <a:lvl1pPr lvl="0" algn="l">
              <a:lnSpc>
                <a:spcPct val="80000"/>
              </a:lnSpc>
              <a:spcBef>
                <a:spcPts val="0"/>
              </a:spcBef>
              <a:spcAft>
                <a:spcPts val="0"/>
              </a:spcAft>
              <a:buClr>
                <a:schemeClr val="accent1"/>
              </a:buClr>
              <a:buSzPts val="3600"/>
              <a:buFont typeface="Century Gothic"/>
              <a:buNone/>
              <a:defRPr sz="36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5" descr="An empty placeholder to add an image. Click on the placeholder and select the image that you wish to add"/>
          <p:cNvSpPr>
            <a:spLocks noGrp="1"/>
          </p:cNvSpPr>
          <p:nvPr>
            <p:ph type="pic" idx="2"/>
          </p:nvPr>
        </p:nvSpPr>
        <p:spPr>
          <a:xfrm>
            <a:off x="5865812" y="533400"/>
            <a:ext cx="5780173" cy="5791200"/>
          </a:xfrm>
          <a:prstGeom prst="rect">
            <a:avLst/>
          </a:prstGeom>
          <a:noFill/>
          <a:ln w="50800" cap="flat" cmpd="sng">
            <a:solidFill>
              <a:srgbClr val="595959"/>
            </a:solidFill>
            <a:prstDash val="solid"/>
            <a:miter lim="800000"/>
            <a:headEnd type="none" w="sm" len="sm"/>
            <a:tailEnd type="none" w="sm" len="sm"/>
          </a:ln>
        </p:spPr>
      </p:sp>
      <p:sp>
        <p:nvSpPr>
          <p:cNvPr id="68" name="Google Shape;68;p25"/>
          <p:cNvSpPr txBox="1">
            <a:spLocks noGrp="1"/>
          </p:cNvSpPr>
          <p:nvPr>
            <p:ph type="body" idx="1"/>
          </p:nvPr>
        </p:nvSpPr>
        <p:spPr>
          <a:xfrm>
            <a:off x="1065213" y="2209800"/>
            <a:ext cx="4114800" cy="38100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600"/>
              </a:spcBef>
              <a:spcAft>
                <a:spcPts val="0"/>
              </a:spcAft>
              <a:buSzPts val="1440"/>
              <a:buNone/>
              <a:defRPr sz="1800"/>
            </a:lvl1pPr>
            <a:lvl2pPr marL="914400" lvl="1" indent="-228600" algn="l">
              <a:lnSpc>
                <a:spcPct val="90000"/>
              </a:lnSpc>
              <a:spcBef>
                <a:spcPts val="1000"/>
              </a:spcBef>
              <a:spcAft>
                <a:spcPts val="0"/>
              </a:spcAft>
              <a:buSzPts val="960"/>
              <a:buNone/>
              <a:defRPr sz="1200"/>
            </a:lvl2pPr>
            <a:lvl3pPr marL="1371600" lvl="2" indent="-228600" algn="l">
              <a:lnSpc>
                <a:spcPct val="90000"/>
              </a:lnSpc>
              <a:spcBef>
                <a:spcPts val="600"/>
              </a:spcBef>
              <a:spcAft>
                <a:spcPts val="0"/>
              </a:spcAft>
              <a:buSzPts val="800"/>
              <a:buNone/>
              <a:defRPr sz="1000"/>
            </a:lvl3pPr>
            <a:lvl4pPr marL="1828800" lvl="3" indent="-228600" algn="l">
              <a:lnSpc>
                <a:spcPct val="90000"/>
              </a:lnSpc>
              <a:spcBef>
                <a:spcPts val="600"/>
              </a:spcBef>
              <a:spcAft>
                <a:spcPts val="0"/>
              </a:spcAft>
              <a:buSzPts val="720"/>
              <a:buNone/>
              <a:defRPr sz="900"/>
            </a:lvl4pPr>
            <a:lvl5pPr marL="2286000" lvl="4" indent="-228600" algn="l">
              <a:lnSpc>
                <a:spcPct val="90000"/>
              </a:lnSpc>
              <a:spcBef>
                <a:spcPts val="600"/>
              </a:spcBef>
              <a:spcAft>
                <a:spcPts val="0"/>
              </a:spcAft>
              <a:buSzPts val="720"/>
              <a:buNone/>
              <a:defRPr sz="900"/>
            </a:lvl5pPr>
            <a:lvl6pPr marL="2743200" lvl="5" indent="-228600" algn="l">
              <a:spcBef>
                <a:spcPts val="600"/>
              </a:spcBef>
              <a:spcAft>
                <a:spcPts val="0"/>
              </a:spcAft>
              <a:buClr>
                <a:srgbClr val="595959"/>
              </a:buClr>
              <a:buSzPts val="720"/>
              <a:buNone/>
              <a:defRPr sz="900"/>
            </a:lvl6pPr>
            <a:lvl7pPr marL="3200400" lvl="6" indent="-228600" algn="l">
              <a:spcBef>
                <a:spcPts val="600"/>
              </a:spcBef>
              <a:spcAft>
                <a:spcPts val="0"/>
              </a:spcAft>
              <a:buClr>
                <a:srgbClr val="595959"/>
              </a:buClr>
              <a:buSzPts val="720"/>
              <a:buNone/>
              <a:defRPr sz="900"/>
            </a:lvl7pPr>
            <a:lvl8pPr marL="3657600" lvl="7" indent="-228600" algn="l">
              <a:spcBef>
                <a:spcPts val="600"/>
              </a:spcBef>
              <a:spcAft>
                <a:spcPts val="0"/>
              </a:spcAft>
              <a:buClr>
                <a:srgbClr val="595959"/>
              </a:buClr>
              <a:buSzPts val="720"/>
              <a:buNone/>
              <a:defRPr sz="900"/>
            </a:lvl8pPr>
            <a:lvl9pPr marL="4114800" lvl="8" indent="-228600" algn="l">
              <a:spcBef>
                <a:spcPts val="600"/>
              </a:spcBef>
              <a:spcAft>
                <a:spcPts val="0"/>
              </a:spcAft>
              <a:buClr>
                <a:srgbClr val="595959"/>
              </a:buClr>
              <a:buSzPts val="720"/>
              <a:buNone/>
              <a:defRPr sz="900"/>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9"/>
        <p:cNvGrpSpPr/>
        <p:nvPr/>
      </p:nvGrpSpPr>
      <p:grpSpPr>
        <a:xfrm>
          <a:off x="0" y="0"/>
          <a:ext cx="0" cy="0"/>
          <a:chOff x="0" y="0"/>
          <a:chExt cx="0" cy="0"/>
        </a:xfrm>
      </p:grpSpPr>
      <p:sp>
        <p:nvSpPr>
          <p:cNvPr id="70" name="Google Shape;70;p26"/>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26"/>
          <p:cNvSpPr txBox="1">
            <a:spLocks noGrp="1"/>
          </p:cNvSpPr>
          <p:nvPr>
            <p:ph type="body" idx="1"/>
          </p:nvPr>
        </p:nvSpPr>
        <p:spPr>
          <a:xfrm rot="5400000">
            <a:off x="3313112" y="-419100"/>
            <a:ext cx="4191000" cy="8686801"/>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72" name="Google Shape;72;p26"/>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6"/>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26"/>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5"/>
        <p:cNvGrpSpPr/>
        <p:nvPr/>
      </p:nvGrpSpPr>
      <p:grpSpPr>
        <a:xfrm>
          <a:off x="0" y="0"/>
          <a:ext cx="0" cy="0"/>
          <a:chOff x="0" y="0"/>
          <a:chExt cx="0" cy="0"/>
        </a:xfrm>
      </p:grpSpPr>
      <p:sp>
        <p:nvSpPr>
          <p:cNvPr id="76" name="Google Shape;76;p27"/>
          <p:cNvSpPr txBox="1">
            <a:spLocks noGrp="1"/>
          </p:cNvSpPr>
          <p:nvPr>
            <p:ph type="title"/>
          </p:nvPr>
        </p:nvSpPr>
        <p:spPr>
          <a:xfrm rot="5400000">
            <a:off x="7199312" y="2095500"/>
            <a:ext cx="5486400" cy="2362201"/>
          </a:xfrm>
          <a:prstGeom prst="rect">
            <a:avLst/>
          </a:prstGeom>
          <a:noFill/>
          <a:ln>
            <a:noFill/>
          </a:ln>
        </p:spPr>
        <p:txBody>
          <a:bodyPr spcFirstLastPara="1" wrap="square" lIns="91425" tIns="45700" rIns="91425" bIns="45700" anchor="b" anchorCtr="0">
            <a:normAutofit/>
          </a:bodyPr>
          <a:lstStyle>
            <a:lvl1pPr lvl="0" algn="l">
              <a:lnSpc>
                <a:spcPct val="80000"/>
              </a:lnSpc>
              <a:spcBef>
                <a:spcPts val="0"/>
              </a:spcBef>
              <a:spcAft>
                <a:spcPts val="0"/>
              </a:spcAft>
              <a:buClr>
                <a:schemeClr val="accen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7"/>
          <p:cNvSpPr txBox="1">
            <a:spLocks noGrp="1"/>
          </p:cNvSpPr>
          <p:nvPr>
            <p:ph type="body" idx="1"/>
          </p:nvPr>
        </p:nvSpPr>
        <p:spPr>
          <a:xfrm rot="5400000">
            <a:off x="2055813" y="-457200"/>
            <a:ext cx="5486400" cy="7467599"/>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800"/>
              </a:spcBef>
              <a:spcAft>
                <a:spcPts val="0"/>
              </a:spcAft>
              <a:buSzPts val="1440"/>
              <a:buChar char="•"/>
              <a:defRPr/>
            </a:lvl1pPr>
            <a:lvl2pPr marL="914400" lvl="1" indent="-320040" algn="l">
              <a:lnSpc>
                <a:spcPct val="90000"/>
              </a:lnSpc>
              <a:spcBef>
                <a:spcPts val="1000"/>
              </a:spcBef>
              <a:spcAft>
                <a:spcPts val="0"/>
              </a:spcAft>
              <a:buSzPts val="1440"/>
              <a:buChar char="•"/>
              <a:defRPr/>
            </a:lvl2pPr>
            <a:lvl3pPr marL="1371600" lvl="2" indent="-320039" algn="l">
              <a:lnSpc>
                <a:spcPct val="90000"/>
              </a:lnSpc>
              <a:spcBef>
                <a:spcPts val="600"/>
              </a:spcBef>
              <a:spcAft>
                <a:spcPts val="0"/>
              </a:spcAft>
              <a:buSzPts val="1440"/>
              <a:buChar char="•"/>
              <a:defRPr/>
            </a:lvl3pPr>
            <a:lvl4pPr marL="1828800" lvl="3" indent="-320039" algn="l">
              <a:lnSpc>
                <a:spcPct val="90000"/>
              </a:lnSpc>
              <a:spcBef>
                <a:spcPts val="600"/>
              </a:spcBef>
              <a:spcAft>
                <a:spcPts val="0"/>
              </a:spcAft>
              <a:buSzPts val="1440"/>
              <a:buChar char="•"/>
              <a:defRPr/>
            </a:lvl4pPr>
            <a:lvl5pPr marL="2286000" lvl="4" indent="-320039" algn="l">
              <a:lnSpc>
                <a:spcPct val="90000"/>
              </a:lnSpc>
              <a:spcBef>
                <a:spcPts val="600"/>
              </a:spcBef>
              <a:spcAft>
                <a:spcPts val="0"/>
              </a:spcAft>
              <a:buSzPts val="1440"/>
              <a:buChar char="•"/>
              <a:defRPr/>
            </a:lvl5pPr>
            <a:lvl6pPr marL="2743200" lvl="5" indent="-320039" algn="l">
              <a:spcBef>
                <a:spcPts val="600"/>
              </a:spcBef>
              <a:spcAft>
                <a:spcPts val="0"/>
              </a:spcAft>
              <a:buClr>
                <a:srgbClr val="595959"/>
              </a:buClr>
              <a:buSzPts val="1440"/>
              <a:buChar char="•"/>
              <a:defRPr/>
            </a:lvl6pPr>
            <a:lvl7pPr marL="3200400" lvl="6" indent="-320039" algn="l">
              <a:spcBef>
                <a:spcPts val="600"/>
              </a:spcBef>
              <a:spcAft>
                <a:spcPts val="0"/>
              </a:spcAft>
              <a:buClr>
                <a:srgbClr val="595959"/>
              </a:buClr>
              <a:buSzPts val="1440"/>
              <a:buChar char="•"/>
              <a:defRPr/>
            </a:lvl7pPr>
            <a:lvl8pPr marL="3657600" lvl="7" indent="-320040" algn="l">
              <a:spcBef>
                <a:spcPts val="600"/>
              </a:spcBef>
              <a:spcAft>
                <a:spcPts val="0"/>
              </a:spcAft>
              <a:buClr>
                <a:srgbClr val="595959"/>
              </a:buClr>
              <a:buSzPts val="1440"/>
              <a:buChar char="•"/>
              <a:defRPr/>
            </a:lvl8pPr>
            <a:lvl9pPr marL="4114800" lvl="8" indent="-320040" algn="l">
              <a:spcBef>
                <a:spcPts val="600"/>
              </a:spcBef>
              <a:spcAft>
                <a:spcPts val="0"/>
              </a:spcAft>
              <a:buClr>
                <a:srgbClr val="595959"/>
              </a:buClr>
              <a:buSzPts val="1440"/>
              <a:buChar char="•"/>
              <a:defRPr/>
            </a:lvl9pPr>
          </a:lstStyle>
          <a:p>
            <a:endParaRPr/>
          </a:p>
        </p:txBody>
      </p:sp>
      <p:sp>
        <p:nvSpPr>
          <p:cNvPr id="78" name="Google Shape;78;p27"/>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7"/>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27"/>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lvl1pPr marR="0" lvl="0" algn="l" rtl="0">
              <a:lnSpc>
                <a:spcPct val="80000"/>
              </a:lnSpc>
              <a:spcBef>
                <a:spcPts val="0"/>
              </a:spcBef>
              <a:spcAft>
                <a:spcPts val="0"/>
              </a:spcAft>
              <a:buClr>
                <a:schemeClr val="accent1"/>
              </a:buClr>
              <a:buSzPts val="3600"/>
              <a:buFont typeface="Century Gothic"/>
              <a:buNone/>
              <a:defRPr sz="3600" b="1" i="0" u="none" strike="noStrike" cap="none">
                <a:solidFill>
                  <a:schemeClr val="accent1"/>
                </a:solidFill>
                <a:latin typeface="Century Gothic"/>
                <a:ea typeface="Century Gothic"/>
                <a:cs typeface="Century Gothic"/>
                <a:sym typeface="Century Gothic"/>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6"/>
          <p:cNvSpPr txBox="1">
            <a:spLocks noGrp="1"/>
          </p:cNvSpPr>
          <p:nvPr>
            <p:ph type="body" idx="1"/>
          </p:nvPr>
        </p:nvSpPr>
        <p:spPr>
          <a:xfrm>
            <a:off x="1065212" y="1828800"/>
            <a:ext cx="8686801" cy="4191000"/>
          </a:xfrm>
          <a:prstGeom prst="rect">
            <a:avLst/>
          </a:prstGeom>
          <a:noFill/>
          <a:ln>
            <a:noFill/>
          </a:ln>
        </p:spPr>
        <p:txBody>
          <a:bodyPr spcFirstLastPara="1" wrap="square" lIns="91425" tIns="45700" rIns="91425" bIns="45700" anchor="t" anchorCtr="0">
            <a:normAutofit/>
          </a:bodyPr>
          <a:lstStyle>
            <a:lvl1pPr marL="457200" marR="0" lvl="0" indent="-330200" algn="l" rtl="0">
              <a:lnSpc>
                <a:spcPct val="90000"/>
              </a:lnSpc>
              <a:spcBef>
                <a:spcPts val="1800"/>
              </a:spcBef>
              <a:spcAft>
                <a:spcPts val="0"/>
              </a:spcAft>
              <a:buClr>
                <a:srgbClr val="595959"/>
              </a:buClr>
              <a:buSzPts val="1600"/>
              <a:buFont typeface="Arial"/>
              <a:buChar char="•"/>
              <a:defRPr sz="2000" b="0" i="0" u="none" strike="noStrike" cap="none">
                <a:solidFill>
                  <a:schemeClr val="dk1"/>
                </a:solidFill>
                <a:latin typeface="Palatino Linotype"/>
                <a:ea typeface="Palatino Linotype"/>
                <a:cs typeface="Palatino Linotype"/>
                <a:sym typeface="Palatino Linotype"/>
              </a:defRPr>
            </a:lvl1pPr>
            <a:lvl2pPr marL="914400" marR="0" lvl="1" indent="-320040" algn="l" rtl="0">
              <a:lnSpc>
                <a:spcPct val="90000"/>
              </a:lnSpc>
              <a:spcBef>
                <a:spcPts val="1000"/>
              </a:spcBef>
              <a:spcAft>
                <a:spcPts val="0"/>
              </a:spcAft>
              <a:buClr>
                <a:srgbClr val="595959"/>
              </a:buClr>
              <a:buSzPts val="1440"/>
              <a:buFont typeface="Arial"/>
              <a:buChar char="•"/>
              <a:defRPr sz="1800" b="0" i="0" u="none" strike="noStrike" cap="none">
                <a:solidFill>
                  <a:schemeClr val="dk1"/>
                </a:solidFill>
                <a:latin typeface="Palatino Linotype"/>
                <a:ea typeface="Palatino Linotype"/>
                <a:cs typeface="Palatino Linotype"/>
                <a:sym typeface="Palatino Linotype"/>
              </a:defRPr>
            </a:lvl2pPr>
            <a:lvl3pPr marL="1371600" marR="0" lvl="2" indent="-309880" algn="l" rtl="0">
              <a:lnSpc>
                <a:spcPct val="90000"/>
              </a:lnSpc>
              <a:spcBef>
                <a:spcPts val="600"/>
              </a:spcBef>
              <a:spcAft>
                <a:spcPts val="0"/>
              </a:spcAft>
              <a:buClr>
                <a:srgbClr val="595959"/>
              </a:buClr>
              <a:buSzPts val="1280"/>
              <a:buFont typeface="Arial"/>
              <a:buChar char="•"/>
              <a:defRPr sz="1600" b="0" i="0" u="none" strike="noStrike" cap="none">
                <a:solidFill>
                  <a:schemeClr val="dk1"/>
                </a:solidFill>
                <a:latin typeface="Palatino Linotype"/>
                <a:ea typeface="Palatino Linotype"/>
                <a:cs typeface="Palatino Linotype"/>
                <a:sym typeface="Palatino Linotype"/>
              </a:defRPr>
            </a:lvl3pPr>
            <a:lvl4pPr marL="1828800" marR="0" lvl="3" indent="-299719" algn="l" rtl="0">
              <a:lnSpc>
                <a:spcPct val="90000"/>
              </a:lnSpc>
              <a:spcBef>
                <a:spcPts val="600"/>
              </a:spcBef>
              <a:spcAft>
                <a:spcPts val="0"/>
              </a:spcAft>
              <a:buClr>
                <a:srgbClr val="595959"/>
              </a:buClr>
              <a:buSzPts val="1120"/>
              <a:buFont typeface="Arial"/>
              <a:buChar char="•"/>
              <a:defRPr sz="1400" b="0" i="0" u="none" strike="noStrike" cap="none">
                <a:solidFill>
                  <a:schemeClr val="dk1"/>
                </a:solidFill>
                <a:latin typeface="Palatino Linotype"/>
                <a:ea typeface="Palatino Linotype"/>
                <a:cs typeface="Palatino Linotype"/>
                <a:sym typeface="Palatino Linotype"/>
              </a:defRPr>
            </a:lvl4pPr>
            <a:lvl5pPr marL="2286000" marR="0" lvl="4" indent="-299720" algn="l" rtl="0">
              <a:lnSpc>
                <a:spcPct val="90000"/>
              </a:lnSpc>
              <a:spcBef>
                <a:spcPts val="600"/>
              </a:spcBef>
              <a:spcAft>
                <a:spcPts val="0"/>
              </a:spcAft>
              <a:buClr>
                <a:srgbClr val="595959"/>
              </a:buClr>
              <a:buSzPts val="1120"/>
              <a:buFont typeface="Arial"/>
              <a:buChar char="•"/>
              <a:defRPr sz="1400" b="0" i="0" u="none" strike="noStrike" cap="none">
                <a:solidFill>
                  <a:schemeClr val="dk1"/>
                </a:solidFill>
                <a:latin typeface="Palatino Linotype"/>
                <a:ea typeface="Palatino Linotype"/>
                <a:cs typeface="Palatino Linotype"/>
                <a:sym typeface="Palatino Linotype"/>
              </a:defRPr>
            </a:lvl5pPr>
            <a:lvl6pPr marL="2743200" marR="0" lvl="5"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6pPr>
            <a:lvl7pPr marL="3200400" marR="0" lvl="6"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7pPr>
            <a:lvl8pPr marL="3657600" marR="0" lvl="7"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8pPr>
            <a:lvl9pPr marL="4114800" marR="0" lvl="8" indent="-299720" algn="l" rtl="0">
              <a:spcBef>
                <a:spcPts val="600"/>
              </a:spcBef>
              <a:spcAft>
                <a:spcPts val="0"/>
              </a:spcAft>
              <a:buClr>
                <a:srgbClr val="595959"/>
              </a:buClr>
              <a:buSzPts val="1120"/>
              <a:buFont typeface="Arial"/>
              <a:buChar char="•"/>
              <a:defRPr sz="1400" b="0" i="0" u="none" strike="noStrike" cap="none">
                <a:solidFill>
                  <a:srgbClr val="595959"/>
                </a:solidFill>
                <a:latin typeface="Palatino Linotype"/>
                <a:ea typeface="Palatino Linotype"/>
                <a:cs typeface="Palatino Linotype"/>
                <a:sym typeface="Palatino Linotype"/>
              </a:defRPr>
            </a:lvl9pPr>
          </a:lstStyle>
          <a:p>
            <a:endParaRPr/>
          </a:p>
        </p:txBody>
      </p:sp>
      <p:sp>
        <p:nvSpPr>
          <p:cNvPr id="12" name="Google Shape;12;p16"/>
          <p:cNvSpPr txBox="1">
            <a:spLocks noGrp="1"/>
          </p:cNvSpPr>
          <p:nvPr>
            <p:ph type="ftr" idx="11"/>
          </p:nvPr>
        </p:nvSpPr>
        <p:spPr>
          <a:xfrm>
            <a:off x="1065213" y="6155267"/>
            <a:ext cx="5653087" cy="27304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1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13" name="Google Shape;13;p16"/>
          <p:cNvSpPr txBox="1">
            <a:spLocks noGrp="1"/>
          </p:cNvSpPr>
          <p:nvPr>
            <p:ph type="dt" idx="10"/>
          </p:nvPr>
        </p:nvSpPr>
        <p:spPr>
          <a:xfrm>
            <a:off x="6932612" y="6155267"/>
            <a:ext cx="1371600" cy="273049"/>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100" b="0" i="0" u="none" strike="noStrike" cap="none">
                <a:solidFill>
                  <a:schemeClr val="dk1"/>
                </a:solidFill>
                <a:latin typeface="Palatino Linotype"/>
                <a:ea typeface="Palatino Linotype"/>
                <a:cs typeface="Palatino Linotype"/>
                <a:sym typeface="Palatino Linotype"/>
              </a:defRPr>
            </a:lvl1pPr>
            <a:lvl2pPr marR="0" lvl="1"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2pPr>
            <a:lvl3pPr marR="0" lvl="2"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3pPr>
            <a:lvl4pPr marR="0" lvl="3"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4pPr>
            <a:lvl5pPr marR="0" lvl="4"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5pPr>
            <a:lvl6pPr marR="0" lvl="5"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6pPr>
            <a:lvl7pPr marR="0" lvl="6"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7pPr>
            <a:lvl8pPr marR="0" lvl="7"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8pPr>
            <a:lvl9pPr marR="0" lvl="8" algn="l" rtl="0">
              <a:spcBef>
                <a:spcPts val="0"/>
              </a:spcBef>
              <a:spcAft>
                <a:spcPts val="0"/>
              </a:spcAft>
              <a:buSzPts val="1400"/>
              <a:buNone/>
              <a:defRPr sz="1800" b="0" i="0" u="none" strike="noStrike" cap="none">
                <a:solidFill>
                  <a:schemeClr val="dk1"/>
                </a:solidFill>
                <a:latin typeface="Palatino Linotype"/>
                <a:ea typeface="Palatino Linotype"/>
                <a:cs typeface="Palatino Linotype"/>
                <a:sym typeface="Palatino Linotype"/>
              </a:defRPr>
            </a:lvl9pPr>
          </a:lstStyle>
          <a:p>
            <a:endParaRPr/>
          </a:p>
        </p:txBody>
      </p:sp>
      <p:sp>
        <p:nvSpPr>
          <p:cNvPr id="14" name="Google Shape;14;p16"/>
          <p:cNvSpPr txBox="1">
            <a:spLocks noGrp="1"/>
          </p:cNvSpPr>
          <p:nvPr>
            <p:ph type="sldNum" idx="12"/>
          </p:nvPr>
        </p:nvSpPr>
        <p:spPr>
          <a:xfrm>
            <a:off x="8532812" y="6155267"/>
            <a:ext cx="1219201" cy="273049"/>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1pPr>
            <a:lvl2pPr marL="0" marR="0" lvl="1"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2pPr>
            <a:lvl3pPr marL="0" marR="0" lvl="2"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3pPr>
            <a:lvl4pPr marL="0" marR="0" lvl="3"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4pPr>
            <a:lvl5pPr marL="0" marR="0" lvl="4"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5pPr>
            <a:lvl6pPr marL="0" marR="0" lvl="5"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6pPr>
            <a:lvl7pPr marL="0" marR="0" lvl="6"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7pPr>
            <a:lvl8pPr marL="0" marR="0" lvl="7"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8pPr>
            <a:lvl9pPr marL="0" marR="0" lvl="8" indent="0" algn="r" rtl="0">
              <a:spcBef>
                <a:spcPts val="0"/>
              </a:spcBef>
              <a:buNone/>
              <a:defRPr sz="1100" b="0" i="0" u="none" strike="noStrike" cap="none">
                <a:solidFill>
                  <a:schemeClr val="dk1"/>
                </a:solidFill>
                <a:latin typeface="Palatino Linotype"/>
                <a:ea typeface="Palatino Linotype"/>
                <a:cs typeface="Palatino Linotype"/>
                <a:sym typeface="Palatino Linotype"/>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 descr="Slide 1: Textbox 3 on far left middle of slide&quot; Add Title here&quot;"/>
          <p:cNvSpPr txBox="1">
            <a:spLocks noGrp="1"/>
          </p:cNvSpPr>
          <p:nvPr>
            <p:ph type="ctrTitle"/>
          </p:nvPr>
        </p:nvSpPr>
        <p:spPr>
          <a:xfrm>
            <a:off x="760412" y="2057400"/>
            <a:ext cx="3677773" cy="2514601"/>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sz="3600" dirty="0"/>
              <a:t>Add Title Here</a:t>
            </a:r>
            <a:endParaRPr dirty="0"/>
          </a:p>
        </p:txBody>
      </p:sp>
      <p:sp>
        <p:nvSpPr>
          <p:cNvPr id="87" name="Google Shape;87;p1" descr="Slide 1 Textbox 4: Immediately under the title on far left you will insert: Student Name&#10;Course Number&#10;Instructor Name&#10;Date&#10;"/>
          <p:cNvSpPr txBox="1">
            <a:spLocks noGrp="1"/>
          </p:cNvSpPr>
          <p:nvPr>
            <p:ph type="subTitle" idx="1"/>
          </p:nvPr>
        </p:nvSpPr>
        <p:spPr>
          <a:xfrm>
            <a:off x="760412" y="4648200"/>
            <a:ext cx="5029201" cy="1397000"/>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SzPct val="80000"/>
              <a:buNone/>
            </a:pPr>
            <a:r>
              <a:rPr lang="en-US" sz="2200" dirty="0"/>
              <a:t>Student Name</a:t>
            </a:r>
            <a:endParaRPr dirty="0"/>
          </a:p>
          <a:p>
            <a:pPr marL="0" lvl="0" indent="0" algn="l" rtl="0">
              <a:lnSpc>
                <a:spcPct val="90000"/>
              </a:lnSpc>
              <a:spcBef>
                <a:spcPts val="600"/>
              </a:spcBef>
              <a:spcAft>
                <a:spcPts val="0"/>
              </a:spcAft>
              <a:buSzPct val="80000"/>
              <a:buNone/>
            </a:pPr>
            <a:r>
              <a:rPr lang="en-US" sz="2200" dirty="0"/>
              <a:t>Course Number</a:t>
            </a:r>
            <a:endParaRPr dirty="0"/>
          </a:p>
          <a:p>
            <a:pPr marL="0" lvl="0" indent="0" algn="l" rtl="0">
              <a:lnSpc>
                <a:spcPct val="90000"/>
              </a:lnSpc>
              <a:spcBef>
                <a:spcPts val="600"/>
              </a:spcBef>
              <a:spcAft>
                <a:spcPts val="0"/>
              </a:spcAft>
              <a:buSzPct val="80000"/>
              <a:buNone/>
            </a:pPr>
            <a:r>
              <a:rPr lang="en-US" sz="2200" dirty="0"/>
              <a:t>Instructor Name</a:t>
            </a:r>
            <a:endParaRPr dirty="0"/>
          </a:p>
          <a:p>
            <a:pPr marL="0" lvl="0" indent="0" algn="l" rtl="0">
              <a:lnSpc>
                <a:spcPct val="90000"/>
              </a:lnSpc>
              <a:spcBef>
                <a:spcPts val="600"/>
              </a:spcBef>
              <a:spcAft>
                <a:spcPts val="0"/>
              </a:spcAft>
              <a:buSzPct val="80000"/>
              <a:buNone/>
            </a:pPr>
            <a:r>
              <a:rPr lang="en-US" sz="2200" dirty="0"/>
              <a:t>Date</a:t>
            </a:r>
            <a:endParaRPr dirty="0"/>
          </a:p>
          <a:p>
            <a:pPr marL="0" lvl="0" indent="0" algn="l" rtl="0">
              <a:lnSpc>
                <a:spcPct val="90000"/>
              </a:lnSpc>
              <a:spcBef>
                <a:spcPts val="600"/>
              </a:spcBef>
              <a:spcAft>
                <a:spcPts val="0"/>
              </a:spcAft>
              <a:buSzPct val="80000"/>
              <a:buNone/>
            </a:pPr>
            <a:endParaRPr dirty="0"/>
          </a:p>
        </p:txBody>
      </p:sp>
      <p:sp>
        <p:nvSpPr>
          <p:cNvPr id="88" name="Google Shape;88;p1" descr="Slide 1: Textbox 2: It is recommended that you modify the design of this template. This design was chosen for convenience. However, this is your assignment, so design it to reflect your style and professional personality.  Add images. Use bullet points. Design diagrams. Make this a professional representation of your skills and abilities with regard the topics of Leadership and Management Decision-Making from an Organizational Design perspective.&#10;*** Delete this textbox*** &#10;"/>
          <p:cNvSpPr txBox="1"/>
          <p:nvPr/>
        </p:nvSpPr>
        <p:spPr>
          <a:xfrm>
            <a:off x="5103812" y="1676400"/>
            <a:ext cx="6629400" cy="2585323"/>
          </a:xfrm>
          <a:prstGeom prst="rect">
            <a:avLst/>
          </a:prstGeom>
          <a:solidFill>
            <a:schemeClr val="lt1"/>
          </a:solidFill>
          <a:ln w="9525" cap="flat" cmpd="sng">
            <a:solidFill>
              <a:schemeClr val="lt2"/>
            </a:solidFill>
            <a:prstDash val="solid"/>
            <a:round/>
            <a:headEnd type="none" w="sm" len="sm"/>
            <a:tailEnd type="none" w="sm" len="sm"/>
          </a:ln>
        </p:spPr>
        <p:txBody>
          <a:bodyPr spcFirstLastPara="1" wrap="square" lIns="91425" tIns="45700" rIns="91425" bIns="45700" anchor="ctr" anchorCtr="1">
            <a:spAutoFit/>
          </a:bodyPr>
          <a:lstStyle/>
          <a:p>
            <a:pPr marL="0" marR="0" lvl="0" indent="0" algn="l" rtl="0">
              <a:spcBef>
                <a:spcPts val="0"/>
              </a:spcBef>
              <a:spcAft>
                <a:spcPts val="0"/>
              </a:spcAft>
              <a:buNone/>
            </a:pPr>
            <a:r>
              <a:rPr lang="en-US" sz="1800" b="0" i="0" u="none" strike="noStrike" cap="none" dirty="0">
                <a:solidFill>
                  <a:srgbClr val="C00000"/>
                </a:solidFill>
                <a:latin typeface="Palatino Linotype"/>
                <a:ea typeface="Palatino Linotype"/>
                <a:cs typeface="Palatino Linotype"/>
                <a:sym typeface="Palatino Linotype"/>
              </a:rPr>
              <a:t>It is recommended that you modify the design of this template. This design was chosen for convenience. However, this is your assignment, so design it to reflect your style and professional personality.  Add images. Use bullet points. Design diagrams. Make this a professional representation of your skills and abilities with regard the topics of Leadership and Management Decision-Making from an Organizational Design perspective.</a:t>
            </a:r>
            <a:endParaRPr dirty="0">
              <a:solidFill>
                <a:srgbClr val="C00000"/>
              </a:solidFill>
            </a:endParaRPr>
          </a:p>
          <a:p>
            <a:pPr marL="0" marR="0" lvl="0" indent="0" algn="l" rtl="0">
              <a:spcBef>
                <a:spcPts val="0"/>
              </a:spcBef>
              <a:spcAft>
                <a:spcPts val="0"/>
              </a:spcAft>
              <a:buNone/>
            </a:pPr>
            <a:endParaRPr sz="1800" dirty="0">
              <a:solidFill>
                <a:srgbClr val="C00000"/>
              </a:solidFill>
              <a:latin typeface="Palatino Linotype"/>
              <a:ea typeface="Palatino Linotype"/>
              <a:cs typeface="Palatino Linotype"/>
              <a:sym typeface="Palatino Linotype"/>
            </a:endParaRPr>
          </a:p>
          <a:p>
            <a:pPr marL="0" marR="0" lvl="0" indent="0" algn="l" rtl="0">
              <a:spcBef>
                <a:spcPts val="0"/>
              </a:spcBef>
              <a:spcAft>
                <a:spcPts val="0"/>
              </a:spcAft>
              <a:buNone/>
            </a:pPr>
            <a:r>
              <a:rPr lang="en-US" sz="1800" dirty="0">
                <a:solidFill>
                  <a:srgbClr val="C00000"/>
                </a:solidFill>
                <a:latin typeface="Palatino Linotype"/>
                <a:ea typeface="Palatino Linotype"/>
                <a:cs typeface="Palatino Linotype"/>
                <a:sym typeface="Palatino Linotype"/>
              </a:rPr>
              <a:t>*** Delete this textbox*** </a:t>
            </a:r>
            <a:endParaRPr dirty="0">
              <a:solidFill>
                <a:srgbClr val="C00000"/>
              </a:solidFill>
            </a:endParaRPr>
          </a:p>
        </p:txBody>
      </p:sp>
      <p:sp>
        <p:nvSpPr>
          <p:cNvPr id="89" name="Google Shape;89;p1" descr="Slide 1: Textbox in upper left corner, &quot;Add chosen company logo."/>
          <p:cNvSpPr/>
          <p:nvPr/>
        </p:nvSpPr>
        <p:spPr>
          <a:xfrm>
            <a:off x="812987" y="178420"/>
            <a:ext cx="4343400" cy="928800"/>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2" descr="Slide 2: Content textbox There is an arrow pointing to a volume icon: Don’t forget to produce your Voice Over Narration on every slide!&#10;"/>
          <p:cNvSpPr txBox="1"/>
          <p:nvPr/>
        </p:nvSpPr>
        <p:spPr>
          <a:xfrm>
            <a:off x="411552" y="1066800"/>
            <a:ext cx="11049000" cy="5079600"/>
          </a:xfrm>
          <a:prstGeom prst="rect">
            <a:avLst/>
          </a:prstGeom>
          <a:solidFill>
            <a:srgbClr val="F2F2F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rgbClr val="C00000"/>
                </a:solidFill>
                <a:sym typeface="Arial"/>
              </a:rPr>
              <a:t>To reiterate, this is your presentation. It will take however many slides that you see fit. There is no required slide count, so feel free to add, combine, or subtract slides as needed. </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rgbClr val="C00000"/>
                </a:solidFill>
                <a:sym typeface="Arial"/>
              </a:rPr>
              <a:t>Bullet points can become boring. Create diagrams and charts instead. You do not need a lot of information on your slides.</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rgbClr val="C00000"/>
                </a:solidFill>
                <a:sym typeface="Arial"/>
              </a:rPr>
              <a:t>Instead of writing paragraphs on your slides, put the information in the notes section of your presentation. </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rgbClr val="C00000"/>
                </a:solidFill>
                <a:latin typeface="Arial"/>
                <a:ea typeface="Arial"/>
                <a:cs typeface="Arial"/>
                <a:sym typeface="Arial"/>
              </a:rPr>
              <a:t>Don’t forget to produce your </a:t>
            </a:r>
            <a:r>
              <a:rPr lang="en-US" sz="1800" b="1" u="sng" dirty="0">
                <a:solidFill>
                  <a:srgbClr val="C00000"/>
                </a:solidFill>
              </a:rPr>
              <a:t>Voice Over</a:t>
            </a:r>
            <a:r>
              <a:rPr lang="en-US" sz="1800" b="1" u="sng" dirty="0">
                <a:solidFill>
                  <a:srgbClr val="C00000"/>
                </a:solidFill>
                <a:latin typeface="Arial"/>
                <a:ea typeface="Arial"/>
                <a:cs typeface="Arial"/>
                <a:sym typeface="Arial"/>
              </a:rPr>
              <a:t> Narration</a:t>
            </a:r>
            <a:r>
              <a:rPr lang="en-US" sz="1800" dirty="0">
                <a:solidFill>
                  <a:srgbClr val="C00000"/>
                </a:solidFill>
                <a:sym typeface="Arial"/>
              </a:rPr>
              <a:t> on every slide!</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rgbClr val="C00000"/>
                </a:solidFill>
                <a:sym typeface="Arial"/>
              </a:rPr>
              <a:t>Speak professionally. Deliver an impactful narration on the topic on every slide. </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rgbClr val="C00000"/>
                </a:solidFill>
                <a:sym typeface="Arial"/>
              </a:rPr>
              <a:t>Remember the assignment scenario! Do not deviate from this scenario. Play your role!</a:t>
            </a:r>
            <a:endParaRPr dirty="0">
              <a:solidFill>
                <a:srgbClr val="C00000"/>
              </a:solidFill>
            </a:endParaRPr>
          </a:p>
          <a:p>
            <a:pPr marL="0" marR="0" lvl="0" indent="0" algn="l" rtl="0">
              <a:spcBef>
                <a:spcPts val="0"/>
              </a:spcBef>
              <a:spcAft>
                <a:spcPts val="0"/>
              </a:spcAft>
              <a:buNone/>
            </a:pPr>
            <a:endParaRPr sz="1800" dirty="0">
              <a:solidFill>
                <a:srgbClr val="C00000"/>
              </a:solidFill>
              <a:latin typeface="Arial"/>
              <a:ea typeface="Arial"/>
              <a:cs typeface="Arial"/>
              <a:sym typeface="Arial"/>
            </a:endParaRPr>
          </a:p>
          <a:p>
            <a:pPr marL="0" marR="0" lvl="0" indent="0" algn="l" rtl="0">
              <a:spcBef>
                <a:spcPts val="0"/>
              </a:spcBef>
              <a:spcAft>
                <a:spcPts val="0"/>
              </a:spcAft>
              <a:buNone/>
            </a:pPr>
            <a:r>
              <a:rPr lang="en-US" sz="1800" dirty="0">
                <a:solidFill>
                  <a:schemeClr val="dk1"/>
                </a:solidFill>
                <a:latin typeface="Palatino Linotype"/>
                <a:ea typeface="Palatino Linotype"/>
                <a:cs typeface="Palatino Linotype"/>
                <a:sym typeface="Palatino Linotype"/>
              </a:rPr>
              <a:t>You are the director of strategy and business intelligence for your chosen organization. You are analyzing strategic options for a proposal you will make to C-level executives of your organization. In the future, you will use the results of your management and leadership decisions in the strategic planning process. Use the following criteria to analyze and prose strategic business decisions for your organization. </a:t>
            </a:r>
            <a:endParaRPr sz="1800" dirty="0">
              <a:solidFill>
                <a:srgbClr val="FF0000"/>
              </a:solidFill>
              <a:latin typeface="Arial"/>
              <a:ea typeface="Arial"/>
              <a:cs typeface="Arial"/>
              <a:sym typeface="Arial"/>
            </a:endParaRPr>
          </a:p>
        </p:txBody>
      </p:sp>
      <p:sp>
        <p:nvSpPr>
          <p:cNvPr id="96" name="Google Shape;96;p2" descr="Slide 2: Title textbox: Presentation Guidance"/>
          <p:cNvSpPr txBox="1">
            <a:spLocks noGrp="1"/>
          </p:cNvSpPr>
          <p:nvPr>
            <p:ph type="title"/>
          </p:nvPr>
        </p:nvSpPr>
        <p:spPr>
          <a:xfrm>
            <a:off x="411552" y="304800"/>
            <a:ext cx="8686801" cy="6096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rgbClr val="FF0000"/>
              </a:buClr>
              <a:buSzPts val="3600"/>
              <a:buFont typeface="Century Gothic"/>
              <a:buNone/>
            </a:pPr>
            <a:r>
              <a:rPr lang="en-US" dirty="0">
                <a:solidFill>
                  <a:srgbClr val="C00000"/>
                </a:solidFill>
              </a:rPr>
              <a:t>Presentation Guidance</a:t>
            </a:r>
            <a:endParaRPr dirty="0">
              <a:solidFill>
                <a:srgbClr val="C00000"/>
              </a:solidFill>
            </a:endParaRPr>
          </a:p>
        </p:txBody>
      </p:sp>
      <p:pic>
        <p:nvPicPr>
          <p:cNvPr id="97" name="Google Shape;97;p2" descr="Volume with solid fill"/>
          <p:cNvPicPr preferRelativeResize="0"/>
          <p:nvPr/>
        </p:nvPicPr>
        <p:blipFill rotWithShape="1">
          <a:blip r:embed="rId3">
            <a:alphaModFix/>
          </a:blip>
          <a:srcRect/>
          <a:stretch/>
        </p:blipFill>
        <p:spPr>
          <a:xfrm>
            <a:off x="8228012" y="3086100"/>
            <a:ext cx="685799" cy="685799"/>
          </a:xfrm>
          <a:prstGeom prst="rect">
            <a:avLst/>
          </a:prstGeom>
          <a:noFill/>
          <a:ln>
            <a:noFill/>
          </a:ln>
        </p:spPr>
      </p:pic>
      <p:cxnSp>
        <p:nvCxnSpPr>
          <p:cNvPr id="98" name="Google Shape;98;p2" descr="Slide 2 textbox 2; ther is an arrow figure pointing to a volumne icon"/>
          <p:cNvCxnSpPr/>
          <p:nvPr/>
        </p:nvCxnSpPr>
        <p:spPr>
          <a:xfrm>
            <a:off x="7270748" y="3406514"/>
            <a:ext cx="783289" cy="0"/>
          </a:xfrm>
          <a:prstGeom prst="straightConnector1">
            <a:avLst/>
          </a:prstGeom>
          <a:noFill/>
          <a:ln w="76200" cap="flat" cmpd="sng">
            <a:solidFill>
              <a:srgbClr val="FF0000"/>
            </a:solidFill>
            <a:prstDash val="solid"/>
            <a:miter lim="800000"/>
            <a:headEnd type="none" w="sm" len="sm"/>
            <a:tailEnd type="triangle" w="med" len="med"/>
          </a:ln>
        </p:spPr>
      </p:cxnSp>
      <p:sp>
        <p:nvSpPr>
          <p:cNvPr id="99" name="Google Shape;99;p2" descr="Slide 2: 3d textbox at bottom of slide says: Delete this slide."/>
          <p:cNvSpPr txBox="1"/>
          <p:nvPr/>
        </p:nvSpPr>
        <p:spPr>
          <a:xfrm>
            <a:off x="4265612" y="6183868"/>
            <a:ext cx="3657600" cy="369332"/>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ctr" anchorCtr="1">
            <a:spAutoFit/>
          </a:bodyPr>
          <a:lstStyle/>
          <a:p>
            <a:pPr marL="0" marR="0" lvl="0" indent="0" algn="l" rtl="0">
              <a:spcBef>
                <a:spcPts val="0"/>
              </a:spcBef>
              <a:spcAft>
                <a:spcPts val="0"/>
              </a:spcAft>
              <a:buNone/>
            </a:pPr>
            <a:r>
              <a:rPr lang="en-US" sz="1800" dirty="0">
                <a:solidFill>
                  <a:srgbClr val="FF0000"/>
                </a:solidFill>
                <a:highlight>
                  <a:srgbClr val="FFFF00"/>
                </a:highlight>
                <a:latin typeface="Palatino Linotype"/>
                <a:ea typeface="Palatino Linotype"/>
                <a:cs typeface="Palatino Linotype"/>
                <a:sym typeface="Palatino Linotype"/>
              </a:rPr>
              <a:t>*** Delete This Slide***</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descr="Slide 3: Title textbox"/>
          <p:cNvSpPr txBox="1">
            <a:spLocks noGrp="1"/>
          </p:cNvSpPr>
          <p:nvPr>
            <p:ph type="title"/>
          </p:nvPr>
        </p:nvSpPr>
        <p:spPr>
          <a:xfrm>
            <a:off x="1065212" y="84422"/>
            <a:ext cx="6096001" cy="10668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Company Profile</a:t>
            </a:r>
            <a:endParaRPr dirty="0"/>
          </a:p>
        </p:txBody>
      </p:sp>
      <p:sp>
        <p:nvSpPr>
          <p:cNvPr id="106" name="Google Shape;106;p3" descr="Slide 3 2nd textbox in upper right corner: Add chosen company logo"/>
          <p:cNvSpPr/>
          <p:nvPr/>
        </p:nvSpPr>
        <p:spPr>
          <a:xfrm>
            <a:off x="7316397" y="617822"/>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07" name="Google Shape;107;p3" descr="Slide 3: 3d textbox is content on the left side"/>
          <p:cNvSpPr txBox="1"/>
          <p:nvPr/>
        </p:nvSpPr>
        <p:spPr>
          <a:xfrm>
            <a:off x="379412" y="1600200"/>
            <a:ext cx="6096000" cy="4893647"/>
          </a:xfrm>
          <a:prstGeom prst="rect">
            <a:avLst/>
          </a:prstGeom>
          <a:no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285750" marR="0" lvl="0" indent="-285750" algn="l" rtl="0">
              <a:spcBef>
                <a:spcPts val="0"/>
              </a:spcBef>
              <a:spcAft>
                <a:spcPts val="0"/>
              </a:spcAft>
              <a:buClr>
                <a:srgbClr val="FF0000"/>
              </a:buClr>
              <a:buSzPts val="2400"/>
              <a:buFont typeface="Arial"/>
              <a:buChar char="•"/>
            </a:pPr>
            <a:r>
              <a:rPr lang="en-US" sz="2400" b="0" i="0" u="none" strike="noStrike" dirty="0">
                <a:solidFill>
                  <a:srgbClr val="C00000"/>
                </a:solidFill>
                <a:sym typeface="Arial"/>
              </a:rPr>
              <a:t>Use bullet points. </a:t>
            </a:r>
            <a:endParaRPr dirty="0">
              <a:solidFill>
                <a:srgbClr val="C00000"/>
              </a:solidFill>
            </a:endParaRPr>
          </a:p>
          <a:p>
            <a:pPr marL="285750" marR="0" lvl="0" indent="-285750" algn="l" rtl="0">
              <a:spcBef>
                <a:spcPts val="0"/>
              </a:spcBef>
              <a:spcAft>
                <a:spcPts val="0"/>
              </a:spcAft>
              <a:buClr>
                <a:srgbClr val="FF0000"/>
              </a:buClr>
              <a:buSzPts val="2400"/>
              <a:buFont typeface="Arial"/>
              <a:buChar char="•"/>
            </a:pPr>
            <a:r>
              <a:rPr lang="en-US" sz="2400" dirty="0">
                <a:solidFill>
                  <a:srgbClr val="C00000"/>
                </a:solidFill>
                <a:sym typeface="Arial"/>
              </a:rPr>
              <a:t>Do not write in paragraphs</a:t>
            </a:r>
            <a:endParaRPr dirty="0">
              <a:solidFill>
                <a:srgbClr val="C00000"/>
              </a:solidFill>
            </a:endParaRPr>
          </a:p>
          <a:p>
            <a:pPr marL="285750" marR="0" lvl="0" indent="-285750" algn="l" rtl="0">
              <a:spcBef>
                <a:spcPts val="0"/>
              </a:spcBef>
              <a:spcAft>
                <a:spcPts val="0"/>
              </a:spcAft>
              <a:buClr>
                <a:srgbClr val="FF0000"/>
              </a:buClr>
              <a:buSzPts val="2400"/>
              <a:buFont typeface="Arial"/>
              <a:buChar char="•"/>
            </a:pPr>
            <a:r>
              <a:rPr lang="en-US" sz="2400" b="0" i="0" dirty="0">
                <a:solidFill>
                  <a:srgbClr val="C00000"/>
                </a:solidFill>
                <a:latin typeface="Open Sans"/>
                <a:ea typeface="Open Sans"/>
                <a:cs typeface="Open Sans"/>
                <a:sym typeface="Open Sans"/>
              </a:rPr>
              <a:t>Introduce your chosen organization and purpose of the presentation in a high-level overview using informational research resources.</a:t>
            </a:r>
            <a:endParaRPr dirty="0">
              <a:solidFill>
                <a:srgbClr val="C00000"/>
              </a:solidFill>
            </a:endParaRPr>
          </a:p>
          <a:p>
            <a:pPr marL="285750" marR="0" lvl="0" indent="-285750" algn="l" rtl="0">
              <a:spcBef>
                <a:spcPts val="0"/>
              </a:spcBef>
              <a:spcAft>
                <a:spcPts val="0"/>
              </a:spcAft>
              <a:buClr>
                <a:srgbClr val="FF0000"/>
              </a:buClr>
              <a:buSzPts val="2400"/>
              <a:buFont typeface="Arial"/>
              <a:buChar char="•"/>
            </a:pPr>
            <a:r>
              <a:rPr lang="en-US" sz="2400" b="0" i="0" dirty="0">
                <a:solidFill>
                  <a:srgbClr val="C00000"/>
                </a:solidFill>
                <a:latin typeface="Open Sans"/>
                <a:ea typeface="Open Sans"/>
                <a:cs typeface="Open Sans"/>
                <a:sym typeface="Open Sans"/>
              </a:rPr>
              <a:t>Provide a high-level synopsis of the organizational vision, mission, and values of your chosen organization.</a:t>
            </a:r>
            <a:endParaRPr dirty="0">
              <a:solidFill>
                <a:srgbClr val="C00000"/>
              </a:solidFill>
            </a:endParaRPr>
          </a:p>
          <a:p>
            <a:pPr marL="285750" marR="0" lvl="0" indent="-133350" algn="l" rtl="0">
              <a:spcBef>
                <a:spcPts val="0"/>
              </a:spcBef>
              <a:spcAft>
                <a:spcPts val="0"/>
              </a:spcAft>
              <a:buClr>
                <a:schemeClr val="dk1"/>
              </a:buClr>
              <a:buSzPts val="2400"/>
              <a:buFont typeface="Arial"/>
              <a:buNone/>
            </a:pPr>
            <a:endParaRPr sz="2400" dirty="0">
              <a:solidFill>
                <a:srgbClr val="C00000"/>
              </a:solidFill>
              <a:latin typeface="Open Sans"/>
              <a:ea typeface="Open Sans"/>
              <a:cs typeface="Open Sans"/>
              <a:sym typeface="Open Sans"/>
            </a:endParaRPr>
          </a:p>
          <a:p>
            <a:pPr marL="0" marR="0" lvl="0" indent="0" algn="l" rtl="0">
              <a:spcBef>
                <a:spcPts val="0"/>
              </a:spcBef>
              <a:spcAft>
                <a:spcPts val="0"/>
              </a:spcAft>
              <a:buNone/>
            </a:pPr>
            <a:r>
              <a:rPr lang="en-US" sz="2400" b="0" i="0" dirty="0">
                <a:solidFill>
                  <a:srgbClr val="C00000"/>
                </a:solidFill>
                <a:latin typeface="Open Sans"/>
                <a:ea typeface="Open Sans"/>
                <a:cs typeface="Open Sans"/>
                <a:sym typeface="Open Sans"/>
              </a:rPr>
              <a:t>Add slides as necessary</a:t>
            </a:r>
            <a:endParaRPr dirty="0">
              <a:solidFill>
                <a:srgbClr val="C00000"/>
              </a:solidFill>
            </a:endParaRPr>
          </a:p>
          <a:p>
            <a:pPr marL="0" marR="0" lvl="0" indent="0" algn="l" rtl="0">
              <a:spcBef>
                <a:spcPts val="0"/>
              </a:spcBef>
              <a:spcAft>
                <a:spcPts val="0"/>
              </a:spcAft>
              <a:buNone/>
            </a:pPr>
            <a:endParaRPr sz="2400" b="0" i="0" dirty="0">
              <a:solidFill>
                <a:srgbClr val="FF0000"/>
              </a:solidFill>
              <a:latin typeface="Open Sans"/>
              <a:ea typeface="Open Sans"/>
              <a:cs typeface="Open Sans"/>
              <a:sym typeface="Open Sans"/>
            </a:endParaRPr>
          </a:p>
          <a:p>
            <a:pPr marL="0" marR="0" lvl="0" indent="0" algn="l" rtl="0">
              <a:spcBef>
                <a:spcPts val="0"/>
              </a:spcBef>
              <a:spcAft>
                <a:spcPts val="0"/>
              </a:spcAft>
              <a:buNone/>
            </a:pPr>
            <a:endParaRPr sz="2400" b="0" i="0" u="none" strike="noStrike" dirty="0">
              <a:solidFill>
                <a:schemeClr val="dk1"/>
              </a:solidFill>
              <a:latin typeface="Arial"/>
              <a:ea typeface="Arial"/>
              <a:cs typeface="Arial"/>
              <a:sym typeface="Arial"/>
            </a:endParaRPr>
          </a:p>
        </p:txBody>
      </p:sp>
      <p:sp>
        <p:nvSpPr>
          <p:cNvPr id="108" name="Google Shape;108;p3" descr="Slide 3 on right side  is a Blue Image with verbiage: Add an image."/>
          <p:cNvSpPr/>
          <p:nvPr/>
        </p:nvSpPr>
        <p:spPr>
          <a:xfrm>
            <a:off x="6744897" y="1600200"/>
            <a:ext cx="4343400" cy="4197699"/>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Add an image… you’ve heard the expression! An image speaks a thousand words.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4" descr="Slide 4: Title textbox"/>
          <p:cNvSpPr txBox="1">
            <a:spLocks noGrp="1"/>
          </p:cNvSpPr>
          <p:nvPr>
            <p:ph type="title"/>
          </p:nvPr>
        </p:nvSpPr>
        <p:spPr>
          <a:xfrm>
            <a:off x="684212" y="304800"/>
            <a:ext cx="6329905" cy="8382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Presentation Purpose</a:t>
            </a:r>
            <a:endParaRPr dirty="0"/>
          </a:p>
        </p:txBody>
      </p:sp>
      <p:sp>
        <p:nvSpPr>
          <p:cNvPr id="115" name="Google Shape;115;p4" descr="Slide 4: Content textbox. "/>
          <p:cNvSpPr txBox="1">
            <a:spLocks noGrp="1"/>
          </p:cNvSpPr>
          <p:nvPr>
            <p:ph type="body" idx="1"/>
          </p:nvPr>
        </p:nvSpPr>
        <p:spPr>
          <a:xfrm>
            <a:off x="303212" y="1599632"/>
            <a:ext cx="6172200" cy="4800600"/>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SzPts val="1600"/>
              <a:buFont typeface="Arial"/>
              <a:buChar char="•"/>
            </a:pPr>
            <a:r>
              <a:rPr lang="en-US" sz="2000" b="0" i="0" dirty="0">
                <a:solidFill>
                  <a:srgbClr val="C00000"/>
                </a:solidFill>
                <a:latin typeface="Open Sans"/>
                <a:ea typeface="Open Sans"/>
                <a:cs typeface="Open Sans"/>
                <a:sym typeface="Open Sans"/>
              </a:rPr>
              <a:t>Provide a statement detailing the purpose of your presentation.</a:t>
            </a:r>
            <a:endParaRPr dirty="0">
              <a:solidFill>
                <a:srgbClr val="C00000"/>
              </a:solidFill>
            </a:endParaRPr>
          </a:p>
          <a:p>
            <a:pPr marL="285750" lvl="0" indent="-285750" algn="l" rtl="0">
              <a:lnSpc>
                <a:spcPct val="90000"/>
              </a:lnSpc>
              <a:spcBef>
                <a:spcPts val="0"/>
              </a:spcBef>
              <a:spcAft>
                <a:spcPts val="0"/>
              </a:spcAft>
              <a:buSzPts val="1600"/>
              <a:buFont typeface="Arial"/>
              <a:buChar char="•"/>
            </a:pPr>
            <a:r>
              <a:rPr lang="en-US" sz="2000" b="0" i="0" dirty="0">
                <a:solidFill>
                  <a:srgbClr val="C00000"/>
                </a:solidFill>
                <a:latin typeface="Open Sans"/>
                <a:ea typeface="Open Sans"/>
                <a:cs typeface="Open Sans"/>
                <a:sym typeface="Open Sans"/>
              </a:rPr>
              <a:t>Provide an overview of how to use and navigate your digital policy manual.</a:t>
            </a:r>
            <a:endParaRPr dirty="0">
              <a:solidFill>
                <a:srgbClr val="C00000"/>
              </a:solidFill>
            </a:endParaRPr>
          </a:p>
          <a:p>
            <a:pPr marL="285750" lvl="0" indent="-285750" algn="l" rtl="0">
              <a:lnSpc>
                <a:spcPct val="90000"/>
              </a:lnSpc>
              <a:spcBef>
                <a:spcPts val="0"/>
              </a:spcBef>
              <a:spcAft>
                <a:spcPts val="0"/>
              </a:spcAft>
              <a:buSzPts val="1600"/>
              <a:buFont typeface="Arial"/>
              <a:buChar char="•"/>
            </a:pPr>
            <a:r>
              <a:rPr lang="en-US" dirty="0">
                <a:solidFill>
                  <a:srgbClr val="C00000"/>
                </a:solidFill>
                <a:latin typeface="Open Sans"/>
                <a:ea typeface="Open Sans"/>
                <a:cs typeface="Open Sans"/>
                <a:sym typeface="Open Sans"/>
              </a:rPr>
              <a:t>Don’t forget who your audience for this presentation are the employees of your organization. </a:t>
            </a:r>
            <a:endParaRPr dirty="0">
              <a:solidFill>
                <a:srgbClr val="C00000"/>
              </a:solidFill>
            </a:endParaRPr>
          </a:p>
          <a:p>
            <a:pPr marL="285750" lvl="0" indent="-184150" algn="l" rtl="0">
              <a:lnSpc>
                <a:spcPct val="90000"/>
              </a:lnSpc>
              <a:spcBef>
                <a:spcPts val="0"/>
              </a:spcBef>
              <a:spcAft>
                <a:spcPts val="0"/>
              </a:spcAft>
              <a:buSzPts val="1600"/>
              <a:buFont typeface="Arial"/>
              <a:buNone/>
            </a:pPr>
            <a:endParaRPr sz="2000" b="0" i="0" dirty="0">
              <a:solidFill>
                <a:srgbClr val="C00000"/>
              </a:solidFill>
              <a:latin typeface="Open Sans"/>
              <a:ea typeface="Open Sans"/>
              <a:cs typeface="Open Sans"/>
              <a:sym typeface="Open Sans"/>
            </a:endParaRPr>
          </a:p>
          <a:p>
            <a:pPr marL="285750" lvl="0" indent="-184150" algn="l" rtl="0">
              <a:lnSpc>
                <a:spcPct val="90000"/>
              </a:lnSpc>
              <a:spcBef>
                <a:spcPts val="0"/>
              </a:spcBef>
              <a:spcAft>
                <a:spcPts val="0"/>
              </a:spcAft>
              <a:buSzPts val="1600"/>
              <a:buFont typeface="Arial"/>
              <a:buNone/>
            </a:pPr>
            <a:endParaRPr dirty="0">
              <a:solidFill>
                <a:srgbClr val="C00000"/>
              </a:solidFill>
              <a:latin typeface="Open Sans"/>
              <a:ea typeface="Open Sans"/>
              <a:cs typeface="Open Sans"/>
              <a:sym typeface="Open Sans"/>
            </a:endParaRPr>
          </a:p>
          <a:p>
            <a:pPr marL="0" lvl="0" indent="0" algn="l" rtl="0">
              <a:lnSpc>
                <a:spcPct val="90000"/>
              </a:lnSpc>
              <a:spcBef>
                <a:spcPts val="0"/>
              </a:spcBef>
              <a:spcAft>
                <a:spcPts val="0"/>
              </a:spcAft>
              <a:buSzPts val="1600"/>
              <a:buNone/>
            </a:pPr>
            <a:r>
              <a:rPr lang="en-US" sz="2000" b="0" i="0" dirty="0">
                <a:solidFill>
                  <a:srgbClr val="C00000"/>
                </a:solidFill>
                <a:latin typeface="Open Sans"/>
                <a:ea typeface="Open Sans"/>
                <a:cs typeface="Open Sans"/>
                <a:sym typeface="Open Sans"/>
              </a:rPr>
              <a:t>Add slides as necessary</a:t>
            </a:r>
            <a:endParaRPr dirty="0">
              <a:solidFill>
                <a:srgbClr val="C00000"/>
              </a:solidFill>
            </a:endParaRPr>
          </a:p>
        </p:txBody>
      </p:sp>
      <p:sp>
        <p:nvSpPr>
          <p:cNvPr id="116" name="Google Shape;116;p4" descr="Slide 4: 2nd textbox in upper right corner: Add chosen company logo"/>
          <p:cNvSpPr/>
          <p:nvPr/>
        </p:nvSpPr>
        <p:spPr>
          <a:xfrm>
            <a:off x="8014518" y="7239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117" name="Google Shape;117;p4" descr="Slide 4: blue Image that says: Add an image.,"/>
          <p:cNvSpPr/>
          <p:nvPr/>
        </p:nvSpPr>
        <p:spPr>
          <a:xfrm>
            <a:off x="6475412" y="1475986"/>
            <a:ext cx="4414265" cy="3906028"/>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Add an image… you’ve heard the expression! An image speaks a thousand words.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5" descr="Slide 5: Title textbox"/>
          <p:cNvSpPr txBox="1">
            <a:spLocks noGrp="1"/>
          </p:cNvSpPr>
          <p:nvPr>
            <p:ph type="title"/>
          </p:nvPr>
        </p:nvSpPr>
        <p:spPr>
          <a:xfrm>
            <a:off x="455612" y="152400"/>
            <a:ext cx="8686801" cy="70506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Ethical Standards</a:t>
            </a:r>
            <a:endParaRPr dirty="0"/>
          </a:p>
        </p:txBody>
      </p:sp>
      <p:sp>
        <p:nvSpPr>
          <p:cNvPr id="124" name="Google Shape;124;p5" descr="Slide 5: Content textbox on the right."/>
          <p:cNvSpPr txBox="1">
            <a:spLocks noGrp="1"/>
          </p:cNvSpPr>
          <p:nvPr>
            <p:ph type="body" idx="1"/>
          </p:nvPr>
        </p:nvSpPr>
        <p:spPr>
          <a:xfrm>
            <a:off x="4189412" y="1676400"/>
            <a:ext cx="7391400" cy="48768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Font typeface="Century Gothic"/>
              <a:buAutoNum type="arabicPeriod"/>
            </a:pPr>
            <a:r>
              <a:rPr lang="en-US" b="0" i="0" dirty="0">
                <a:solidFill>
                  <a:srgbClr val="FF0000"/>
                </a:solidFill>
                <a:latin typeface="Open Sans"/>
                <a:ea typeface="Open Sans"/>
                <a:cs typeface="Open Sans"/>
                <a:sym typeface="Open Sans"/>
              </a:rPr>
              <a:t>Apply ethical reasoning to ethical issues within the field of management policy and strategy.</a:t>
            </a:r>
            <a:endParaRPr dirty="0"/>
          </a:p>
          <a:p>
            <a:pPr marL="274320" lvl="0" indent="-228600" algn="l" rtl="0">
              <a:lnSpc>
                <a:spcPct val="90000"/>
              </a:lnSpc>
              <a:spcBef>
                <a:spcPts val="1800"/>
              </a:spcBef>
              <a:spcAft>
                <a:spcPts val="0"/>
              </a:spcAft>
              <a:buSzPts val="1600"/>
              <a:buFont typeface="Century Gothic"/>
              <a:buAutoNum type="arabicPeriod"/>
            </a:pPr>
            <a:r>
              <a:rPr lang="en-US" b="0" i="0" dirty="0">
                <a:solidFill>
                  <a:srgbClr val="FF0000"/>
                </a:solidFill>
                <a:latin typeface="Open Sans"/>
                <a:ea typeface="Open Sans"/>
                <a:cs typeface="Open Sans"/>
                <a:sym typeface="Open Sans"/>
              </a:rPr>
              <a:t>Explain the role of an organization's core values and ethical standards in building corporate culture.</a:t>
            </a:r>
            <a:endParaRPr dirty="0"/>
          </a:p>
          <a:p>
            <a:pPr marL="274320" lvl="0" indent="-228600" algn="l" rtl="0">
              <a:lnSpc>
                <a:spcPct val="90000"/>
              </a:lnSpc>
              <a:spcBef>
                <a:spcPts val="1800"/>
              </a:spcBef>
              <a:spcAft>
                <a:spcPts val="0"/>
              </a:spcAft>
              <a:buSzPts val="1600"/>
              <a:buFont typeface="Century Gothic"/>
              <a:buAutoNum type="arabicPeriod"/>
            </a:pPr>
            <a:r>
              <a:rPr lang="en-US" b="0" i="0" dirty="0">
                <a:solidFill>
                  <a:srgbClr val="FF0000"/>
                </a:solidFill>
                <a:latin typeface="Open Sans"/>
                <a:ea typeface="Open Sans"/>
                <a:cs typeface="Open Sans"/>
                <a:sym typeface="Open Sans"/>
              </a:rPr>
              <a:t>Explain the relationship between your organization's ethical standards, organizational culture, and your strategy.</a:t>
            </a:r>
            <a:endParaRPr dirty="0"/>
          </a:p>
          <a:p>
            <a:pPr marL="274320" lvl="0" indent="-228600" algn="l" rtl="0">
              <a:lnSpc>
                <a:spcPct val="90000"/>
              </a:lnSpc>
              <a:spcBef>
                <a:spcPts val="1800"/>
              </a:spcBef>
              <a:spcAft>
                <a:spcPts val="0"/>
              </a:spcAft>
              <a:buSzPts val="1600"/>
              <a:buFont typeface="Century Gothic"/>
              <a:buAutoNum type="arabicPeriod"/>
            </a:pPr>
            <a:r>
              <a:rPr lang="en-US" b="0" i="0" dirty="0">
                <a:solidFill>
                  <a:srgbClr val="FF0000"/>
                </a:solidFill>
                <a:latin typeface="Open Sans"/>
                <a:ea typeface="Open Sans"/>
                <a:cs typeface="Open Sans"/>
                <a:sym typeface="Open Sans"/>
              </a:rPr>
              <a:t>Explain how your digital policy manual will establish ethical standards to ensure successful implementation of your strategy.</a:t>
            </a:r>
            <a:endParaRPr dirty="0"/>
          </a:p>
          <a:p>
            <a:pPr marL="45720" lvl="0" indent="0" algn="l" rtl="0">
              <a:lnSpc>
                <a:spcPct val="90000"/>
              </a:lnSpc>
              <a:spcBef>
                <a:spcPts val="1800"/>
              </a:spcBef>
              <a:spcAft>
                <a:spcPts val="0"/>
              </a:spcAft>
              <a:buSzPts val="1600"/>
              <a:buNone/>
            </a:pPr>
            <a:r>
              <a:rPr lang="en-US" dirty="0">
                <a:solidFill>
                  <a:srgbClr val="FF0000"/>
                </a:solidFill>
                <a:latin typeface="Open Sans"/>
                <a:ea typeface="Open Sans"/>
                <a:cs typeface="Open Sans"/>
                <a:sym typeface="Open Sans"/>
              </a:rPr>
              <a:t>Add slides as necessary. </a:t>
            </a:r>
            <a:endParaRPr dirty="0">
              <a:solidFill>
                <a:srgbClr val="FF0000"/>
              </a:solidFill>
            </a:endParaRPr>
          </a:p>
          <a:p>
            <a:pPr marL="274320" lvl="0" indent="-127000" algn="l" rtl="0">
              <a:lnSpc>
                <a:spcPct val="90000"/>
              </a:lnSpc>
              <a:spcBef>
                <a:spcPts val="1800"/>
              </a:spcBef>
              <a:spcAft>
                <a:spcPts val="0"/>
              </a:spcAft>
              <a:buSzPts val="1600"/>
              <a:buNone/>
            </a:pPr>
            <a:endParaRPr dirty="0">
              <a:solidFill>
                <a:srgbClr val="FF0000"/>
              </a:solidFill>
            </a:endParaRPr>
          </a:p>
        </p:txBody>
      </p:sp>
      <p:sp>
        <p:nvSpPr>
          <p:cNvPr id="125" name="Google Shape;125;p5" descr="Slide 5: Bottom left-hand corner: Add chosen company logo."/>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26" name="Google Shape;126;p5" descr="Slide 5: left hand side blue mage: Add an image. "/>
          <p:cNvSpPr/>
          <p:nvPr/>
        </p:nvSpPr>
        <p:spPr>
          <a:xfrm>
            <a:off x="265112" y="15240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6" descr="Slide 6: Title textbox"/>
          <p:cNvSpPr txBox="1">
            <a:spLocks noGrp="1"/>
          </p:cNvSpPr>
          <p:nvPr>
            <p:ph type="title"/>
          </p:nvPr>
        </p:nvSpPr>
        <p:spPr>
          <a:xfrm>
            <a:off x="508988" y="434898"/>
            <a:ext cx="8686801" cy="708102"/>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ct val="100000"/>
              <a:buFont typeface="Century Gothic"/>
              <a:buNone/>
            </a:pPr>
            <a:r>
              <a:rPr lang="en-US" dirty="0"/>
              <a:t>Digital Policy Manual</a:t>
            </a:r>
            <a:endParaRPr dirty="0"/>
          </a:p>
        </p:txBody>
      </p:sp>
      <p:sp>
        <p:nvSpPr>
          <p:cNvPr id="133" name="Google Shape;133;p6" descr="Slide 6: Left side Content textbox"/>
          <p:cNvSpPr txBox="1">
            <a:spLocks noGrp="1"/>
          </p:cNvSpPr>
          <p:nvPr>
            <p:ph type="body" idx="1"/>
          </p:nvPr>
        </p:nvSpPr>
        <p:spPr>
          <a:xfrm>
            <a:off x="341312" y="1361970"/>
            <a:ext cx="7010400" cy="4191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Explain the fundamental principles that will guide the development and implementation of your digital policy manual.</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Explain the difference between policies, processes, and procedures.</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Explain how policies facilitate the implementation of a strategy.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Explain how your digital policy will impact the implementation of your strategy from a political, economic, social, technological, legal, and environmental perspective.</a:t>
            </a:r>
            <a:endParaRPr dirty="0">
              <a:solidFill>
                <a:srgbClr val="FF0000"/>
              </a:solidFill>
              <a:latin typeface="Open Sans"/>
              <a:ea typeface="Open Sans"/>
              <a:cs typeface="Open Sans"/>
              <a:sym typeface="Open Sans"/>
            </a:endParaRPr>
          </a:p>
          <a:p>
            <a:pPr marL="742950" lvl="1" indent="-194309" algn="l" rtl="0">
              <a:lnSpc>
                <a:spcPct val="90000"/>
              </a:lnSpc>
              <a:spcBef>
                <a:spcPts val="1000"/>
              </a:spcBef>
              <a:spcAft>
                <a:spcPts val="0"/>
              </a:spcAft>
              <a:buSzPts val="1440"/>
              <a:buNone/>
            </a:pPr>
            <a:endParaRPr b="0" i="0" dirty="0">
              <a:solidFill>
                <a:srgbClr val="FF0000"/>
              </a:solidFill>
              <a:latin typeface="Open Sans"/>
              <a:ea typeface="Open Sans"/>
              <a:cs typeface="Open Sans"/>
              <a:sym typeface="Open Sans"/>
            </a:endParaRPr>
          </a:p>
        </p:txBody>
      </p:sp>
      <p:sp>
        <p:nvSpPr>
          <p:cNvPr id="134" name="Google Shape;134;p6" descr="Slide 6: last textbox in bottom left corner: As chosen company logo,"/>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35" name="Google Shape;135;p6" descr="Slide 6: Blue image on the right hand side: This might be a good place to insert an image or create a diagram based on research. &#10;&#10;"/>
          <p:cNvSpPr/>
          <p:nvPr/>
        </p:nvSpPr>
        <p:spPr>
          <a:xfrm>
            <a:off x="7694612" y="1600200"/>
            <a:ext cx="3099768"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descr="Slide 7: Title textbox"/>
          <p:cNvSpPr txBox="1">
            <a:spLocks noGrp="1"/>
          </p:cNvSpPr>
          <p:nvPr>
            <p:ph type="title"/>
          </p:nvPr>
        </p:nvSpPr>
        <p:spPr>
          <a:xfrm>
            <a:off x="1065212" y="533400"/>
            <a:ext cx="8686801" cy="7620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Policies, Procedures, &amp; Standards</a:t>
            </a:r>
            <a:endParaRPr dirty="0"/>
          </a:p>
        </p:txBody>
      </p:sp>
      <p:sp>
        <p:nvSpPr>
          <p:cNvPr id="142" name="Google Shape;142;p7" descr="Slide 7: Content textbox"/>
          <p:cNvSpPr txBox="1">
            <a:spLocks noGrp="1"/>
          </p:cNvSpPr>
          <p:nvPr>
            <p:ph type="body" idx="1"/>
          </p:nvPr>
        </p:nvSpPr>
        <p:spPr>
          <a:xfrm>
            <a:off x="455612" y="1580940"/>
            <a:ext cx="6324600" cy="4191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Explain how procedures facilitate the implementation of a policy.</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Explain how ethical standards are embedded within all policies and procedures throughout your digital policy manual.</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Use the lens of one ethics theory to develop an ethical standards framework that will guide policy development throughout your digital policy manual.</a:t>
            </a:r>
            <a:endParaRPr dirty="0"/>
          </a:p>
        </p:txBody>
      </p:sp>
      <p:sp>
        <p:nvSpPr>
          <p:cNvPr id="143" name="Google Shape;143;p7" descr="Slide 7: textbox on bottom left: Add chosen company logo."/>
          <p:cNvSpPr/>
          <p:nvPr/>
        </p:nvSpPr>
        <p:spPr>
          <a:xfrm>
            <a:off x="646112" y="577194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44" name="Google Shape;144;p7" descr="Slide 7: Blue image: This might be a good place to insert an image or create a diagram based on research. &#10;"/>
          <p:cNvSpPr/>
          <p:nvPr/>
        </p:nvSpPr>
        <p:spPr>
          <a:xfrm>
            <a:off x="6992086" y="158094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8" descr="Slide 8: Title textbox"/>
          <p:cNvSpPr txBox="1">
            <a:spLocks noGrp="1"/>
          </p:cNvSpPr>
          <p:nvPr>
            <p:ph type="title"/>
          </p:nvPr>
        </p:nvSpPr>
        <p:spPr>
          <a:xfrm>
            <a:off x="525226" y="584929"/>
            <a:ext cx="8236185"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dirty="0"/>
              <a:t>Conflict &amp; Performance Management</a:t>
            </a:r>
            <a:endParaRPr dirty="0"/>
          </a:p>
        </p:txBody>
      </p:sp>
      <p:sp>
        <p:nvSpPr>
          <p:cNvPr id="151" name="Google Shape;151;p8" descr="Slide 8: Right -hand side is the content textbox."/>
          <p:cNvSpPr txBox="1">
            <a:spLocks noGrp="1"/>
          </p:cNvSpPr>
          <p:nvPr>
            <p:ph type="body" idx="1"/>
          </p:nvPr>
        </p:nvSpPr>
        <p:spPr>
          <a:xfrm>
            <a:off x="4494212" y="1638300"/>
            <a:ext cx="6477000" cy="47625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920"/>
              <a:buChar char="•"/>
            </a:pPr>
            <a:r>
              <a:rPr lang="en-US" sz="2400" b="0" i="0" dirty="0">
                <a:solidFill>
                  <a:srgbClr val="FF0000"/>
                </a:solidFill>
                <a:latin typeface="Open Sans"/>
                <a:ea typeface="Open Sans"/>
                <a:cs typeface="Open Sans"/>
                <a:sym typeface="Open Sans"/>
              </a:rPr>
              <a:t>Explain the process for managing conflicts, performance issues, or other problems that may adversely impact the culture of your organization.</a:t>
            </a:r>
            <a:endParaRPr dirty="0"/>
          </a:p>
          <a:p>
            <a:pPr marL="742950" lvl="1" indent="-285750" algn="l" rtl="0">
              <a:lnSpc>
                <a:spcPct val="90000"/>
              </a:lnSpc>
              <a:spcBef>
                <a:spcPts val="1000"/>
              </a:spcBef>
              <a:spcAft>
                <a:spcPts val="0"/>
              </a:spcAft>
              <a:buSzPts val="1600"/>
              <a:buChar char="•"/>
            </a:pPr>
            <a:r>
              <a:rPr lang="en-US" sz="2000" b="0" i="0" dirty="0">
                <a:solidFill>
                  <a:srgbClr val="FF0000"/>
                </a:solidFill>
                <a:latin typeface="Open Sans"/>
                <a:ea typeface="Open Sans"/>
                <a:cs typeface="Open Sans"/>
                <a:sym typeface="Open Sans"/>
              </a:rPr>
              <a:t>Design a flow chart to depict the process.</a:t>
            </a:r>
            <a:endParaRPr dirty="0"/>
          </a:p>
        </p:txBody>
      </p:sp>
      <p:sp>
        <p:nvSpPr>
          <p:cNvPr id="152" name="Google Shape;152;p8" descr="Slide 8: Bottom left textbox: Add chosen company logo."/>
          <p:cNvSpPr/>
          <p:nvPr/>
        </p:nvSpPr>
        <p:spPr>
          <a:xfrm>
            <a:off x="798512" y="54864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53" name="Google Shape;153;p8" descr="Slide 8: left-hand side blue image: This might be a good place to insert an image or create a diagram based on research. &#10;"/>
          <p:cNvSpPr/>
          <p:nvPr/>
        </p:nvSpPr>
        <p:spPr>
          <a:xfrm>
            <a:off x="719524" y="1405054"/>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9" descr="Slide 9: Title textbox"/>
          <p:cNvSpPr txBox="1">
            <a:spLocks noGrp="1"/>
          </p:cNvSpPr>
          <p:nvPr>
            <p:ph type="title"/>
          </p:nvPr>
        </p:nvSpPr>
        <p:spPr>
          <a:xfrm>
            <a:off x="525226" y="584929"/>
            <a:ext cx="10293585" cy="5334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0000"/>
              </a:lnSpc>
              <a:spcBef>
                <a:spcPts val="0"/>
              </a:spcBef>
              <a:spcAft>
                <a:spcPts val="0"/>
              </a:spcAft>
              <a:buClr>
                <a:schemeClr val="accent1"/>
              </a:buClr>
              <a:buSzPct val="100000"/>
              <a:buFont typeface="Century Gothic"/>
              <a:buNone/>
            </a:pPr>
            <a:r>
              <a:rPr lang="en-US" dirty="0"/>
              <a:t>Policy &amp; Procedure: Corporate Social Responsibility</a:t>
            </a:r>
            <a:endParaRPr dirty="0"/>
          </a:p>
        </p:txBody>
      </p:sp>
      <p:sp>
        <p:nvSpPr>
          <p:cNvPr id="160" name="Google Shape;160;p9" descr="Slide 9: right side: Content textbox"/>
          <p:cNvSpPr txBox="1">
            <a:spLocks noGrp="1"/>
          </p:cNvSpPr>
          <p:nvPr>
            <p:ph type="body" idx="1"/>
          </p:nvPr>
        </p:nvSpPr>
        <p:spPr>
          <a:xfrm>
            <a:off x="4494212" y="1638300"/>
            <a:ext cx="6477000" cy="4762500"/>
          </a:xfrm>
          <a:prstGeom prst="rect">
            <a:avLst/>
          </a:prstGeom>
          <a:noFill/>
          <a:ln>
            <a:noFill/>
          </a:ln>
        </p:spPr>
        <p:txBody>
          <a:bodyPr spcFirstLastPara="1" wrap="square" lIns="91425" tIns="45700" rIns="91425" bIns="45700" anchor="t" anchorCtr="0">
            <a:normAutofit lnSpcReduction="10000"/>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Compose policies and procedures that will facilitate the implementation of your strategy for an innovative new product idea that increases the competitive advantage of an organization.</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Develop one corporate social responsibility policy to ensure all employees operate within the expectations of the ethical standards and professional guidelines of your chosen organization.</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Explain the role that corporate social responsibility has in your organization's culture.</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Develop one procedure that will facilitate the implementation of your corporate social responsibility policy.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Thoroughly explain how the policy and procedure will facilitate the implementation of your strategy.</a:t>
            </a:r>
            <a:endParaRPr dirty="0"/>
          </a:p>
          <a:p>
            <a:pPr marL="274320" lvl="0" indent="-127000" algn="l" rtl="0">
              <a:lnSpc>
                <a:spcPct val="90000"/>
              </a:lnSpc>
              <a:spcBef>
                <a:spcPts val="1800"/>
              </a:spcBef>
              <a:spcAft>
                <a:spcPts val="0"/>
              </a:spcAft>
              <a:buSzPts val="1600"/>
              <a:buNone/>
            </a:pPr>
            <a:endParaRPr b="0" i="0" dirty="0">
              <a:solidFill>
                <a:srgbClr val="FF0000"/>
              </a:solidFill>
              <a:latin typeface="Open Sans"/>
              <a:ea typeface="Open Sans"/>
              <a:cs typeface="Open Sans"/>
              <a:sym typeface="Open Sans"/>
            </a:endParaRPr>
          </a:p>
        </p:txBody>
      </p:sp>
      <p:sp>
        <p:nvSpPr>
          <p:cNvPr id="161" name="Google Shape;161;p9" descr="Slide 9: Bottom left side: Add chosen company logo."/>
          <p:cNvSpPr/>
          <p:nvPr/>
        </p:nvSpPr>
        <p:spPr>
          <a:xfrm>
            <a:off x="855662" y="5511071"/>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62" name="Google Shape;162;p9" descr="Slide 9: Left side blue image: This might be a good place to insert an image or create a diagram based on research. &#10;"/>
          <p:cNvSpPr/>
          <p:nvPr/>
        </p:nvSpPr>
        <p:spPr>
          <a:xfrm>
            <a:off x="665162" y="16383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10" descr="Slide 10: Title textbox"/>
          <p:cNvSpPr txBox="1">
            <a:spLocks noGrp="1"/>
          </p:cNvSpPr>
          <p:nvPr>
            <p:ph type="title"/>
          </p:nvPr>
        </p:nvSpPr>
        <p:spPr>
          <a:xfrm>
            <a:off x="608012" y="533400"/>
            <a:ext cx="8610600" cy="5334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Policy &amp; Procedure: Ethical Standards</a:t>
            </a:r>
            <a:endParaRPr dirty="0"/>
          </a:p>
        </p:txBody>
      </p:sp>
      <p:sp>
        <p:nvSpPr>
          <p:cNvPr id="169" name="Google Shape;169;p10" descr="Slide 10: Content textbox"/>
          <p:cNvSpPr txBox="1">
            <a:spLocks noGrp="1"/>
          </p:cNvSpPr>
          <p:nvPr>
            <p:ph type="body" idx="1"/>
          </p:nvPr>
        </p:nvSpPr>
        <p:spPr>
          <a:xfrm>
            <a:off x="4303712" y="1550894"/>
            <a:ext cx="6477000" cy="5334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Develop one policy to enforce an ethical standard that supports the implementation of your strategy.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Explain the role that the ethical standard has on your organization's culture.</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Develop one procedure that will facilitate the implementation of your ethical standards policy.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Thoroughly explain how this policy and procedure will facilitate the implementation of your strategy.</a:t>
            </a:r>
            <a:endParaRPr dirty="0"/>
          </a:p>
        </p:txBody>
      </p:sp>
      <p:sp>
        <p:nvSpPr>
          <p:cNvPr id="170" name="Google Shape;170;p10" descr="Slide 10: Textbox in bottom left corner: Add chosen company logo."/>
          <p:cNvSpPr/>
          <p:nvPr/>
        </p:nvSpPr>
        <p:spPr>
          <a:xfrm>
            <a:off x="798512" y="55626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71" name="Google Shape;171;p10" descr="Slide 10: Blue image: This might be a good place to insert an image or create a diagram based on research. &#10;"/>
          <p:cNvSpPr/>
          <p:nvPr/>
        </p:nvSpPr>
        <p:spPr>
          <a:xfrm>
            <a:off x="608012" y="1550894"/>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11" descr="Slide 11: Title slide"/>
          <p:cNvSpPr txBox="1">
            <a:spLocks noGrp="1"/>
          </p:cNvSpPr>
          <p:nvPr>
            <p:ph type="title"/>
          </p:nvPr>
        </p:nvSpPr>
        <p:spPr>
          <a:xfrm>
            <a:off x="608012" y="533400"/>
            <a:ext cx="8610600" cy="5334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Policy &amp; Procedure: Empowerment</a:t>
            </a:r>
            <a:endParaRPr dirty="0"/>
          </a:p>
        </p:txBody>
      </p:sp>
      <p:sp>
        <p:nvSpPr>
          <p:cNvPr id="178" name="Google Shape;178;p11" descr="Slide 11: Right side: Content textbox"/>
          <p:cNvSpPr txBox="1">
            <a:spLocks noGrp="1"/>
          </p:cNvSpPr>
          <p:nvPr>
            <p:ph type="body" idx="1"/>
          </p:nvPr>
        </p:nvSpPr>
        <p:spPr>
          <a:xfrm>
            <a:off x="4303712" y="1550894"/>
            <a:ext cx="6477000" cy="5334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Develop one policy that empowers employees to efficiently and effectively achieve strategy objectives.</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Explain the impact that empowerment can have on your organization's culture.</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Develop one procedure that will facilitate the implementation of your empowerment policy.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Thoroughly explain how this policy and procedure will facilitate the implementation of your strategy.</a:t>
            </a:r>
            <a:endParaRPr dirty="0"/>
          </a:p>
          <a:p>
            <a:pPr marL="274320" lvl="0" indent="-127000" algn="l" rtl="0">
              <a:lnSpc>
                <a:spcPct val="90000"/>
              </a:lnSpc>
              <a:spcBef>
                <a:spcPts val="1800"/>
              </a:spcBef>
              <a:spcAft>
                <a:spcPts val="0"/>
              </a:spcAft>
              <a:buSzPts val="1600"/>
              <a:buNone/>
            </a:pPr>
            <a:endParaRPr b="0" i="0" dirty="0">
              <a:solidFill>
                <a:srgbClr val="FF0000"/>
              </a:solidFill>
              <a:latin typeface="Open Sans"/>
              <a:ea typeface="Open Sans"/>
              <a:cs typeface="Open Sans"/>
              <a:sym typeface="Open Sans"/>
            </a:endParaRPr>
          </a:p>
        </p:txBody>
      </p:sp>
      <p:sp>
        <p:nvSpPr>
          <p:cNvPr id="179" name="Google Shape;179;p11" descr="Slide 11: Bottom left corner textbox: Add chosen company logo."/>
          <p:cNvSpPr/>
          <p:nvPr/>
        </p:nvSpPr>
        <p:spPr>
          <a:xfrm>
            <a:off x="798512" y="55626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80" name="Google Shape;180;p11" descr="Slide 11: Left side blue image: This might be a good place to insert an image or create a diagram based on research. &#10;"/>
          <p:cNvSpPr/>
          <p:nvPr/>
        </p:nvSpPr>
        <p:spPr>
          <a:xfrm>
            <a:off x="608012" y="1550894"/>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12" descr="Slide 12: Title textbox"/>
          <p:cNvSpPr txBox="1">
            <a:spLocks noGrp="1"/>
          </p:cNvSpPr>
          <p:nvPr>
            <p:ph type="title"/>
          </p:nvPr>
        </p:nvSpPr>
        <p:spPr>
          <a:xfrm>
            <a:off x="608012" y="533400"/>
            <a:ext cx="8610600" cy="5334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Policy &amp; Procedure: Performance</a:t>
            </a:r>
            <a:endParaRPr dirty="0"/>
          </a:p>
        </p:txBody>
      </p:sp>
      <p:sp>
        <p:nvSpPr>
          <p:cNvPr id="187" name="Google Shape;187;p12" descr="Slide 12: Content textbox"/>
          <p:cNvSpPr txBox="1">
            <a:spLocks noGrp="1"/>
          </p:cNvSpPr>
          <p:nvPr>
            <p:ph type="body" idx="1"/>
          </p:nvPr>
        </p:nvSpPr>
        <p:spPr>
          <a:xfrm>
            <a:off x="4303712" y="1550894"/>
            <a:ext cx="6477000" cy="5334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Develop one policy to encourage employees to meet performance expectations.</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Explain the impact that performance expectations can have on your organization's culture.</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Develop one procedure that will facilitate the implementation of your performance policy.</a:t>
            </a:r>
            <a:endParaRPr dirty="0"/>
          </a:p>
          <a:p>
            <a:pPr marL="742950" lvl="1" indent="-285750" algn="l" rtl="0">
              <a:lnSpc>
                <a:spcPct val="90000"/>
              </a:lnSpc>
              <a:spcBef>
                <a:spcPts val="1000"/>
              </a:spcBef>
              <a:spcAft>
                <a:spcPts val="0"/>
              </a:spcAft>
              <a:buSzPts val="1440"/>
              <a:buChar char="•"/>
            </a:pPr>
            <a:r>
              <a:rPr lang="en-US" b="0" i="0" dirty="0">
                <a:solidFill>
                  <a:srgbClr val="FF0000"/>
                </a:solidFill>
                <a:latin typeface="Open Sans"/>
                <a:ea typeface="Open Sans"/>
                <a:cs typeface="Open Sans"/>
                <a:sym typeface="Open Sans"/>
              </a:rPr>
              <a:t>Thoroughly explain how this policy and procedure will facilitate the implementation of your strategy.</a:t>
            </a:r>
            <a:endParaRPr dirty="0"/>
          </a:p>
        </p:txBody>
      </p:sp>
      <p:sp>
        <p:nvSpPr>
          <p:cNvPr id="188" name="Google Shape;188;p12" descr="Slide 12:  Bottom left corner textbox: Add chosen company logo."/>
          <p:cNvSpPr/>
          <p:nvPr/>
        </p:nvSpPr>
        <p:spPr>
          <a:xfrm>
            <a:off x="798512" y="55626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89" name="Google Shape;189;p12" descr="Slide 12: Blue image: Insert an image"/>
          <p:cNvSpPr/>
          <p:nvPr/>
        </p:nvSpPr>
        <p:spPr>
          <a:xfrm>
            <a:off x="608012" y="16383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13" descr="Slide 13: Title textbox"/>
          <p:cNvSpPr txBox="1">
            <a:spLocks noGrp="1"/>
          </p:cNvSpPr>
          <p:nvPr>
            <p:ph type="title"/>
          </p:nvPr>
        </p:nvSpPr>
        <p:spPr>
          <a:xfrm>
            <a:off x="608012" y="533400"/>
            <a:ext cx="8610600" cy="5334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Policy &amp; Procedure: Professionalism</a:t>
            </a:r>
            <a:endParaRPr dirty="0"/>
          </a:p>
        </p:txBody>
      </p:sp>
      <p:sp>
        <p:nvSpPr>
          <p:cNvPr id="196" name="Google Shape;196;p13" descr="Slide 13: Content textbox on right side"/>
          <p:cNvSpPr txBox="1">
            <a:spLocks noGrp="1"/>
          </p:cNvSpPr>
          <p:nvPr>
            <p:ph type="body" idx="1"/>
          </p:nvPr>
        </p:nvSpPr>
        <p:spPr>
          <a:xfrm>
            <a:off x="4303712" y="1550894"/>
            <a:ext cx="6477000" cy="5334000"/>
          </a:xfrm>
          <a:prstGeom prst="rect">
            <a:avLst/>
          </a:prstGeom>
          <a:noFill/>
          <a:ln>
            <a:noFill/>
          </a:ln>
        </p:spPr>
        <p:txBody>
          <a:bodyPr spcFirstLastPara="1" wrap="square" lIns="91425" tIns="45700" rIns="91425" bIns="45700" anchor="t" anchorCtr="0">
            <a:normAutofit/>
          </a:bodyPr>
          <a:lstStyle/>
          <a:p>
            <a:pPr marL="274320" lvl="0" indent="-228600" algn="l" rtl="0">
              <a:lnSpc>
                <a:spcPct val="90000"/>
              </a:lnSpc>
              <a:spcBef>
                <a:spcPts val="0"/>
              </a:spcBef>
              <a:spcAft>
                <a:spcPts val="0"/>
              </a:spcAft>
              <a:buSzPts val="1600"/>
              <a:buChar char="•"/>
            </a:pPr>
            <a:r>
              <a:rPr lang="en-US" b="0" i="0" dirty="0">
                <a:solidFill>
                  <a:srgbClr val="FF0000"/>
                </a:solidFill>
                <a:latin typeface="Open Sans"/>
                <a:ea typeface="Open Sans"/>
                <a:cs typeface="Open Sans"/>
                <a:sym typeface="Open Sans"/>
              </a:rPr>
              <a:t>Develop one policy that enforces professionalism in the workplace to support the implementation of your strategy.</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Explain the impact that professionalism enforcement can have on your organization's culture.</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Develop one procedure that will facilitate the implementation of your professionalism policy.</a:t>
            </a:r>
            <a:endParaRPr dirty="0"/>
          </a:p>
          <a:p>
            <a:pPr marL="274320" lvl="0" indent="-228600" algn="l" rtl="0">
              <a:lnSpc>
                <a:spcPct val="90000"/>
              </a:lnSpc>
              <a:spcBef>
                <a:spcPts val="1800"/>
              </a:spcBef>
              <a:spcAft>
                <a:spcPts val="0"/>
              </a:spcAft>
              <a:buSzPts val="1600"/>
              <a:buChar char="•"/>
            </a:pPr>
            <a:r>
              <a:rPr lang="en-US" b="0" i="0" dirty="0">
                <a:solidFill>
                  <a:srgbClr val="FF0000"/>
                </a:solidFill>
                <a:latin typeface="Open Sans"/>
                <a:ea typeface="Open Sans"/>
                <a:cs typeface="Open Sans"/>
                <a:sym typeface="Open Sans"/>
              </a:rPr>
              <a:t>Thoroughly explain how this policy and procedure will facilitate the implementation of your strategy.</a:t>
            </a:r>
            <a:endParaRPr dirty="0"/>
          </a:p>
        </p:txBody>
      </p:sp>
      <p:sp>
        <p:nvSpPr>
          <p:cNvPr id="197" name="Google Shape;197;p13" descr="Slide 13: Bottom left corner textbox: Add chosen company logo."/>
          <p:cNvSpPr/>
          <p:nvPr/>
        </p:nvSpPr>
        <p:spPr>
          <a:xfrm>
            <a:off x="798512" y="5562600"/>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dk1"/>
                </a:solidFill>
                <a:latin typeface="Palatino Linotype"/>
                <a:ea typeface="Palatino Linotype"/>
                <a:cs typeface="Palatino Linotype"/>
                <a:sym typeface="Palatino Linotype"/>
              </a:rPr>
              <a:t>Add Chosen Company Logo</a:t>
            </a:r>
            <a:endParaRPr dirty="0"/>
          </a:p>
        </p:txBody>
      </p:sp>
      <p:sp>
        <p:nvSpPr>
          <p:cNvPr id="198" name="Google Shape;198;p13" descr="Slide 13: Blue image on left side: Insert an image"/>
          <p:cNvSpPr/>
          <p:nvPr/>
        </p:nvSpPr>
        <p:spPr>
          <a:xfrm>
            <a:off x="608012" y="1550894"/>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Palatino Linotype"/>
                <a:ea typeface="Palatino Linotype"/>
                <a:cs typeface="Palatino Linotype"/>
                <a:sym typeface="Palatino Linotype"/>
              </a:rPr>
              <a:t>This might be a good place to insert an image or create a diagram based on research. </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14" descr="Slide 14: Title textbox"/>
          <p:cNvSpPr txBox="1">
            <a:spLocks noGrp="1"/>
          </p:cNvSpPr>
          <p:nvPr>
            <p:ph type="title"/>
          </p:nvPr>
        </p:nvSpPr>
        <p:spPr>
          <a:xfrm>
            <a:off x="608013" y="533400"/>
            <a:ext cx="4876800" cy="533400"/>
          </a:xfrm>
          <a:prstGeom prst="rect">
            <a:avLst/>
          </a:prstGeom>
          <a:noFill/>
          <a:ln>
            <a:noFill/>
          </a:ln>
        </p:spPr>
        <p:txBody>
          <a:bodyPr spcFirstLastPara="1" wrap="square" lIns="91425" tIns="45700" rIns="91425" bIns="45700" anchor="b" anchorCtr="0">
            <a:normAutofit/>
          </a:bodyPr>
          <a:lstStyle/>
          <a:p>
            <a:pPr marL="0" lvl="0" indent="0" algn="l" rtl="0">
              <a:lnSpc>
                <a:spcPct val="80000"/>
              </a:lnSpc>
              <a:spcBef>
                <a:spcPts val="0"/>
              </a:spcBef>
              <a:spcAft>
                <a:spcPts val="0"/>
              </a:spcAft>
              <a:buClr>
                <a:schemeClr val="accent1"/>
              </a:buClr>
              <a:buSzPts val="3600"/>
              <a:buFont typeface="Century Gothic"/>
              <a:buNone/>
            </a:pPr>
            <a:r>
              <a:rPr lang="en-US" dirty="0"/>
              <a:t>Conclusive Remarks</a:t>
            </a:r>
            <a:endParaRPr dirty="0"/>
          </a:p>
        </p:txBody>
      </p:sp>
      <p:sp>
        <p:nvSpPr>
          <p:cNvPr id="205" name="Google Shape;205;p14" descr="Slide 14: Content textbox"/>
          <p:cNvSpPr txBox="1">
            <a:spLocks noGrp="1"/>
          </p:cNvSpPr>
          <p:nvPr>
            <p:ph type="body" idx="1"/>
          </p:nvPr>
        </p:nvSpPr>
        <p:spPr>
          <a:xfrm>
            <a:off x="4494212" y="1685667"/>
            <a:ext cx="6477000" cy="4572000"/>
          </a:xfrm>
          <a:prstGeom prst="rect">
            <a:avLst/>
          </a:prstGeom>
          <a:noFill/>
          <a:ln>
            <a:noFill/>
          </a:ln>
        </p:spPr>
        <p:txBody>
          <a:bodyPr spcFirstLastPara="1" wrap="square" lIns="91425" tIns="45700" rIns="91425" bIns="45700" anchor="t" anchorCtr="0">
            <a:normAutofit/>
          </a:bodyPr>
          <a:lstStyle/>
          <a:p>
            <a:pPr marL="274320" lvl="0" indent="-228600" algn="just" rtl="0">
              <a:lnSpc>
                <a:spcPct val="90000"/>
              </a:lnSpc>
              <a:spcBef>
                <a:spcPts val="0"/>
              </a:spcBef>
              <a:spcAft>
                <a:spcPts val="0"/>
              </a:spcAft>
              <a:buSzPts val="1600"/>
              <a:buChar char="•"/>
            </a:pPr>
            <a:r>
              <a:rPr lang="en-US" sz="2000" b="0" i="0" dirty="0">
                <a:solidFill>
                  <a:srgbClr val="FF0000"/>
                </a:solidFill>
                <a:latin typeface="Open Sans"/>
                <a:ea typeface="Open Sans"/>
                <a:cs typeface="Open Sans"/>
                <a:sym typeface="Open Sans"/>
              </a:rPr>
              <a:t>Formulate a firm message to all employees of your chosen organization to encourage compliance with all policies.</a:t>
            </a:r>
            <a:endParaRPr sz="2000" dirty="0">
              <a:solidFill>
                <a:srgbClr val="FF0000"/>
              </a:solidFill>
            </a:endParaRPr>
          </a:p>
        </p:txBody>
      </p:sp>
      <p:sp>
        <p:nvSpPr>
          <p:cNvPr id="206" name="Google Shape;206;p14" descr="Slide 14: Top right corner textbox: Add chosen company logo."/>
          <p:cNvSpPr/>
          <p:nvPr/>
        </p:nvSpPr>
        <p:spPr>
          <a:xfrm>
            <a:off x="7542212" y="600333"/>
            <a:ext cx="3200400" cy="466467"/>
          </a:xfrm>
          <a:prstGeom prst="roundRect">
            <a:avLst>
              <a:gd name="adj" fmla="val 16667"/>
            </a:avLst>
          </a:prstGeom>
          <a:gradFill>
            <a:gsLst>
              <a:gs pos="0">
                <a:srgbClr val="B2CBE6"/>
              </a:gs>
              <a:gs pos="50000">
                <a:srgbClr val="A4C2E1"/>
              </a:gs>
              <a:gs pos="100000">
                <a:srgbClr val="94BAE0"/>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dk1"/>
                </a:solidFill>
                <a:latin typeface="Palatino Linotype"/>
                <a:ea typeface="Palatino Linotype"/>
                <a:cs typeface="Palatino Linotype"/>
                <a:sym typeface="Palatino Linotype"/>
              </a:rPr>
              <a:t>Add Chosen Company Logo</a:t>
            </a:r>
            <a:endParaRPr/>
          </a:p>
        </p:txBody>
      </p:sp>
      <p:sp>
        <p:nvSpPr>
          <p:cNvPr id="207" name="Google Shape;207;p14" descr="Slide 14: Blue image: Insert an image"/>
          <p:cNvSpPr/>
          <p:nvPr/>
        </p:nvSpPr>
        <p:spPr>
          <a:xfrm>
            <a:off x="529954" y="1752600"/>
            <a:ext cx="3581400" cy="3352800"/>
          </a:xfrm>
          <a:prstGeom prst="roundRect">
            <a:avLst>
              <a:gd name="adj" fmla="val 16667"/>
            </a:avLst>
          </a:prstGeom>
          <a:solidFill>
            <a:srgbClr val="00206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lt1"/>
                </a:solidFill>
                <a:latin typeface="Palatino Linotype"/>
                <a:ea typeface="Palatino Linotype"/>
                <a:cs typeface="Palatino Linotype"/>
                <a:sym typeface="Palatino Linotype"/>
              </a:rPr>
              <a:t>This might be a good place to insert an image or create a diagram based on research.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5" descr="Slide 15: Title Textbox"/>
          <p:cNvSpPr txBox="1">
            <a:spLocks noGrp="1"/>
          </p:cNvSpPr>
          <p:nvPr>
            <p:ph type="title"/>
          </p:nvPr>
        </p:nvSpPr>
        <p:spPr>
          <a:xfrm>
            <a:off x="1065212" y="533400"/>
            <a:ext cx="8686801" cy="1066800"/>
          </a:xfrm>
          <a:prstGeom prst="rect">
            <a:avLst/>
          </a:prstGeom>
          <a:noFill/>
          <a:ln>
            <a:noFill/>
          </a:ln>
        </p:spPr>
        <p:txBody>
          <a:bodyPr spcFirstLastPara="1" wrap="square" lIns="91425" tIns="45700" rIns="91425" bIns="45700" anchor="b" anchorCtr="0">
            <a:normAutofit/>
          </a:bodyPr>
          <a:lstStyle/>
          <a:p>
            <a:pPr marL="0" lvl="0" indent="0" algn="ctr" rtl="0">
              <a:lnSpc>
                <a:spcPct val="80000"/>
              </a:lnSpc>
              <a:spcBef>
                <a:spcPts val="0"/>
              </a:spcBef>
              <a:spcAft>
                <a:spcPts val="0"/>
              </a:spcAft>
              <a:buClr>
                <a:schemeClr val="accent1"/>
              </a:buClr>
              <a:buSzPts val="3600"/>
              <a:buFont typeface="Century Gothic"/>
              <a:buNone/>
            </a:pPr>
            <a:r>
              <a:rPr lang="en-US" dirty="0"/>
              <a:t>References</a:t>
            </a:r>
            <a:endParaRPr dirty="0"/>
          </a:p>
        </p:txBody>
      </p:sp>
      <p:sp>
        <p:nvSpPr>
          <p:cNvPr id="214" name="Google Shape;214;p15" descr="Slide 15: Content textbox"/>
          <p:cNvSpPr txBox="1">
            <a:spLocks noGrp="1"/>
          </p:cNvSpPr>
          <p:nvPr>
            <p:ph type="body" idx="1"/>
          </p:nvPr>
        </p:nvSpPr>
        <p:spPr>
          <a:xfrm>
            <a:off x="1065212" y="1750741"/>
            <a:ext cx="8686801" cy="4191000"/>
          </a:xfrm>
          <a:prstGeom prst="rect">
            <a:avLst/>
          </a:prstGeom>
          <a:noFill/>
          <a:ln>
            <a:noFill/>
          </a:ln>
        </p:spPr>
        <p:txBody>
          <a:bodyPr spcFirstLastPara="1" wrap="square" lIns="91425" tIns="45700" rIns="91425" bIns="45700" anchor="t" anchorCtr="0">
            <a:normAutofit/>
          </a:bodyPr>
          <a:lstStyle/>
          <a:p>
            <a:pPr marL="45720" lvl="0" indent="0" algn="l" rtl="0">
              <a:lnSpc>
                <a:spcPct val="90000"/>
              </a:lnSpc>
              <a:spcBef>
                <a:spcPts val="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r>
              <a:rPr lang="en-US" dirty="0"/>
              <a:t>Add Your References here</a:t>
            </a:r>
            <a:endParaRPr dirty="0"/>
          </a:p>
          <a:p>
            <a:pPr marL="45720" lvl="0" indent="0" algn="l" rtl="0">
              <a:lnSpc>
                <a:spcPct val="90000"/>
              </a:lnSpc>
              <a:spcBef>
                <a:spcPts val="1800"/>
              </a:spcBef>
              <a:spcAft>
                <a:spcPts val="0"/>
              </a:spcAft>
              <a:buSzPts val="1600"/>
              <a:buNone/>
            </a:pPr>
            <a:endParaRPr dirty="0"/>
          </a:p>
          <a:p>
            <a:pPr marL="45720" lvl="0" indent="0" algn="l" rtl="0">
              <a:lnSpc>
                <a:spcPct val="90000"/>
              </a:lnSpc>
              <a:spcBef>
                <a:spcPts val="1800"/>
              </a:spcBef>
              <a:spcAft>
                <a:spcPts val="0"/>
              </a:spcAft>
              <a:buSzPts val="1600"/>
              <a:buNone/>
            </a:pPr>
            <a:r>
              <a:rPr lang="en-US" dirty="0"/>
              <a:t>Don’t forget to include intext citations within your slides and notes, as appropriate and in accordance with APA 7</a:t>
            </a:r>
            <a:r>
              <a:rPr lang="en-US" baseline="30000" dirty="0"/>
              <a:t>th</a:t>
            </a:r>
            <a:r>
              <a:rPr lang="en-US" dirty="0"/>
              <a:t> edition citation guidelines. </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Business strategy presentation">
  <a:themeElements>
    <a:clrScheme name="Blue Red">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lue Red">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1887</Words>
  <Application>Microsoft Office PowerPoint</Application>
  <PresentationFormat>Custom</PresentationFormat>
  <Paragraphs>156</Paragraphs>
  <Slides>15</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Century Gothic</vt:lpstr>
      <vt:lpstr>Palatino Linotype</vt:lpstr>
      <vt:lpstr>Arial</vt:lpstr>
      <vt:lpstr>Open Sans</vt:lpstr>
      <vt:lpstr>Business strategy presentation</vt:lpstr>
      <vt:lpstr>Add Title Here</vt:lpstr>
      <vt:lpstr>Presentation Guidance</vt:lpstr>
      <vt:lpstr>Company Profile</vt:lpstr>
      <vt:lpstr>Presentation Purpose</vt:lpstr>
      <vt:lpstr>Ethical Standards</vt:lpstr>
      <vt:lpstr>Digital Policy Manual</vt:lpstr>
      <vt:lpstr>Policies, Procedures, &amp; Standards</vt:lpstr>
      <vt:lpstr>Conflict &amp; Performance Management</vt:lpstr>
      <vt:lpstr>Policy &amp; Procedure: Corporate Social Responsibility</vt:lpstr>
      <vt:lpstr>Policy &amp; Procedure: Ethical Standards</vt:lpstr>
      <vt:lpstr>Policy &amp; Procedure: Empowerment</vt:lpstr>
      <vt:lpstr>Policy &amp; Procedure: Performance</vt:lpstr>
      <vt:lpstr>Policy &amp; Procedure: Professionalism</vt:lpstr>
      <vt:lpstr>Conclusive Remarks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Add Title Here</dc:title>
  <dc:creator>Sean Doyle</dc:creator>
  <cp:lastModifiedBy>Dee Scott Valdez</cp:lastModifiedBy>
  <cp:revision>18</cp:revision>
  <dcterms:created xsi:type="dcterms:W3CDTF">2022-07-28T14:35:01Z</dcterms:created>
  <dcterms:modified xsi:type="dcterms:W3CDTF">2024-08-19T21:59:48Z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