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68" r:id="rId7"/>
    <p:sldId id="269" r:id="rId8"/>
    <p:sldId id="270" r:id="rId9"/>
    <p:sldId id="278" r:id="rId10"/>
    <p:sldId id="272" r:id="rId11"/>
    <p:sldId id="273" r:id="rId12"/>
    <p:sldId id="274" r:id="rId13"/>
    <p:sldId id="276" r:id="rId14"/>
    <p:sldId id="277" r:id="rId15"/>
    <p:sldId id="275" r:id="rId16"/>
    <p:sldId id="267" r:id="rId17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3366"/>
    <a:srgbClr val="009999"/>
    <a:srgbClr val="9900CC"/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7085" autoAdjust="0"/>
    <p:restoredTop sz="74629" autoAdjust="0"/>
  </p:normalViewPr>
  <p:slideViewPr>
    <p:cSldViewPr>
      <p:cViewPr varScale="1">
        <p:scale>
          <a:sx n="68" d="100"/>
          <a:sy n="68" d="100"/>
        </p:scale>
        <p:origin x="125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394FC-7749-445D-B839-EA26EEA8F51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76770-DDE2-46F8-AC92-15062C3E8D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72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D624CF-DBD7-488D-B686-7417ADFE7574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2EBD4-AF63-4AA0-83DF-7ACC19CF8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1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Notes: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5B23E-CD8C-486D-BDE3-009BF8C210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2EBD4-AF63-4AA0-83DF-7ACC19CF8E7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D5DE1B-ED44-4B8E-AEF5-925B093FE593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C027BD-6CD8-40F3-8A27-6E7A82F393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Unit Five: Business and </a:t>
            </a:r>
            <a:br>
              <a:rPr lang="en-US" sz="2800" i="1" dirty="0" smtClean="0">
                <a:solidFill>
                  <a:srgbClr val="0070C0"/>
                </a:solidFill>
              </a:rPr>
            </a:br>
            <a:r>
              <a:rPr lang="en-US" sz="2800" i="1" dirty="0" smtClean="0">
                <a:solidFill>
                  <a:srgbClr val="0070C0"/>
                </a:solidFill>
              </a:rPr>
              <a:t>Multi-business Strategy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>
            <a:normAutofit/>
          </a:bodyPr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MT460 Management Policy and Strategy</a:t>
            </a:r>
          </a:p>
          <a:p>
            <a:pPr algn="ctr"/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Case 3: The Apollo Group, Inc. </a:t>
            </a:r>
          </a:p>
          <a:p>
            <a:pPr algn="ctr"/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en-US" sz="2200" b="1" i="1" dirty="0" smtClean="0">
                <a:solidFill>
                  <a:schemeClr val="accent2">
                    <a:lumMod val="50000"/>
                  </a:schemeClr>
                </a:solidFill>
              </a:rPr>
              <a:t>University of Phoenix]</a:t>
            </a:r>
            <a:endParaRPr lang="en-US" sz="2200" b="1" i="1" dirty="0">
              <a:solidFill>
                <a:srgbClr val="FF0000"/>
              </a:solidFill>
            </a:endParaRPr>
          </a:p>
          <a:p>
            <a:pPr algn="ctr"/>
            <a:r>
              <a:rPr lang="en-US" sz="2200" b="1" i="1" dirty="0" smtClean="0">
                <a:solidFill>
                  <a:srgbClr val="FF0000"/>
                </a:solidFill>
              </a:rPr>
              <a:t>Learner: &lt;enter your name&gt;</a:t>
            </a:r>
            <a:endParaRPr lang="en-US" sz="2200" b="1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Implementation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Recommendation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Conclusion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-45720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Pearce, J. A., &amp; Robinson, R. B. (2013).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Strategic management: Planning for 	domestic &amp; global competition.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(13</a:t>
            </a:r>
            <a:r>
              <a:rPr lang="en-US" sz="20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ed.). New York, NY: McGraw-	Hill/Irwin.</a:t>
            </a:r>
          </a:p>
          <a:p>
            <a:pPr marL="0" indent="-457200">
              <a:lnSpc>
                <a:spcPct val="200000"/>
              </a:lnSpc>
              <a:spcBef>
                <a:spcPts val="0"/>
              </a:spcBef>
            </a:pPr>
            <a:endParaRPr lang="en-US" sz="1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References</a:t>
            </a:r>
            <a:endParaRPr lang="en-US" sz="2800" i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Program Files\Microsoft Office\Media\CntCD1\Animated\j02364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70352">
            <a:off x="4739622" y="296989"/>
            <a:ext cx="1447905" cy="1277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sz="2400" b="1" i="1" dirty="0" smtClean="0">
                <a:solidFill>
                  <a:srgbClr val="800000"/>
                </a:solidFill>
              </a:rPr>
              <a:t>Introduction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Synopsis/Background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Key Issues/SWOT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Define the problem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Alternative Solutions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Selected Solution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Implementation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Recommendation</a:t>
            </a:r>
          </a:p>
          <a:p>
            <a:r>
              <a:rPr lang="en-US" sz="2400" b="1" i="1" dirty="0" smtClean="0">
                <a:solidFill>
                  <a:srgbClr val="800000"/>
                </a:solidFill>
              </a:rPr>
              <a:t>Conclusion</a:t>
            </a:r>
            <a:endParaRPr lang="en-US" sz="2400" b="1" i="1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Case Study Agenda</a:t>
            </a:r>
            <a:endParaRPr lang="en-US" sz="2800" b="1" i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ndryce\AppData\Local\Microsoft\Windows\Temporary Internet Files\Content.IE5\S0INBLTL\MC9000553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112058">
            <a:off x="5029200" y="4343400"/>
            <a:ext cx="1881612" cy="1608499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Introduction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Synopsis Background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Key Issues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242180"/>
              </p:ext>
            </p:extLst>
          </p:nvPr>
        </p:nvGraphicFramePr>
        <p:xfrm>
          <a:off x="457200" y="1371600"/>
          <a:ext cx="7696200" cy="421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Strengths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GB" sz="1400" b="0" i="0" kern="120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W</a:t>
                      </a:r>
                      <a:r>
                        <a:rPr kumimoji="0" lang="en-GB" sz="1400" b="0" i="0" kern="120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eaknesses</a:t>
                      </a:r>
                      <a:endParaRPr kumimoji="0" lang="en-US" sz="1400" b="0" i="0" kern="1200" baseline="0" dirty="0">
                        <a:solidFill>
                          <a:srgbClr val="FF0000"/>
                        </a:solidFill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64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pportunities</a:t>
                      </a: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i="0" baseline="0" dirty="0" smtClean="0">
                          <a:solidFill>
                            <a:srgbClr val="FF0000"/>
                          </a:solidFill>
                          <a:latin typeface="Tahoma"/>
                          <a:ea typeface="Times New Roman"/>
                          <a:cs typeface="Times New Roman"/>
                        </a:rPr>
                        <a:t>Threats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b="0" i="0" baseline="0" dirty="0" smtClean="0">
                        <a:solidFill>
                          <a:srgbClr val="FF0000"/>
                        </a:solidFill>
                        <a:latin typeface="Tahoma"/>
                        <a:ea typeface="Lucida Sans Unicode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baseline="0" dirty="0">
                        <a:latin typeface="Times New Roman"/>
                        <a:ea typeface="Lucida Sans Unicode"/>
                        <a:cs typeface="Times New Roman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</a:rPr>
              <a:t>SWOT Diagram </a:t>
            </a:r>
            <a:r>
              <a:rPr lang="en-US" sz="2000" i="1" dirty="0" smtClean="0">
                <a:solidFill>
                  <a:srgbClr val="0070C0"/>
                </a:solidFill>
              </a:rPr>
              <a:t>(Internal / External Analysis)</a:t>
            </a:r>
            <a:endParaRPr lang="en-US" sz="2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Define the Problem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Alternative Solutions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</a:rPr>
              <a:t>Selected Solution</a:t>
            </a:r>
            <a:endParaRPr lang="en-US" sz="2800" i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A10BA9-64F1-45DD-A07A-D59F2285071C}">
  <ds:schemaRefs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396FEEF-A85D-4792-B601-9927EA0D33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17D720-CB8C-4F62-B7E7-C049F1C3C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311</TotalTime>
  <Words>137</Words>
  <Application>Microsoft Office PowerPoint</Application>
  <PresentationFormat>On-screen Show (4:3)</PresentationFormat>
  <Paragraphs>61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Concourse</vt:lpstr>
      <vt:lpstr>Unit Five: Business and  Multi-business Strategy</vt:lpstr>
      <vt:lpstr>Case Study Agenda</vt:lpstr>
      <vt:lpstr>Introduction</vt:lpstr>
      <vt:lpstr>Synopsis Background</vt:lpstr>
      <vt:lpstr>Key Issues</vt:lpstr>
      <vt:lpstr>SWOT Diagram (Internal / External Analysis)</vt:lpstr>
      <vt:lpstr>Define the Problem</vt:lpstr>
      <vt:lpstr>Alternative Solutions</vt:lpstr>
      <vt:lpstr>Selected Solution</vt:lpstr>
      <vt:lpstr>Implementation</vt:lpstr>
      <vt:lpstr>Recommendation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MT499!</dc:title>
  <dc:creator>Andryce</dc:creator>
  <cp:lastModifiedBy>kaptest</cp:lastModifiedBy>
  <cp:revision>60</cp:revision>
  <dcterms:created xsi:type="dcterms:W3CDTF">2009-12-03T01:06:14Z</dcterms:created>
  <dcterms:modified xsi:type="dcterms:W3CDTF">2017-07-11T15:59:56Z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239572B7-1BBE-42BC-96A8-B351D51576F1</vt:lpwstr>
  </property>
  <property fmtid="{D5CDD505-2E9C-101B-9397-08002B2CF9AE}" pid="3" name="ArticulatePath">
    <vt:lpwstr>MT460_Unit_5_Assignment_PPT_Template</vt:lpwstr>
  </property>
</Properties>
</file>