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36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623A6-A999-4564-995D-52AF7DEFF4A0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03C8-4A0B-4A7E-B6A0-6B670C9578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623A6-A999-4564-995D-52AF7DEFF4A0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03C8-4A0B-4A7E-B6A0-6B670C9578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623A6-A999-4564-995D-52AF7DEFF4A0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03C8-4A0B-4A7E-B6A0-6B670C9578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623A6-A999-4564-995D-52AF7DEFF4A0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03C8-4A0B-4A7E-B6A0-6B670C9578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623A6-A999-4564-995D-52AF7DEFF4A0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03C8-4A0B-4A7E-B6A0-6B670C9578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623A6-A999-4564-995D-52AF7DEFF4A0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03C8-4A0B-4A7E-B6A0-6B670C9578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623A6-A999-4564-995D-52AF7DEFF4A0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03C8-4A0B-4A7E-B6A0-6B670C9578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623A6-A999-4564-995D-52AF7DEFF4A0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03C8-4A0B-4A7E-B6A0-6B670C9578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623A6-A999-4564-995D-52AF7DEFF4A0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03C8-4A0B-4A7E-B6A0-6B670C9578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623A6-A999-4564-995D-52AF7DEFF4A0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03C8-4A0B-4A7E-B6A0-6B670C9578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623A6-A999-4564-995D-52AF7DEFF4A0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03C8-4A0B-4A7E-B6A0-6B670C9578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623A6-A999-4564-995D-52AF7DEFF4A0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603C8-4A0B-4A7E-B6A0-6B670C95785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Unit 6 Assignment Template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[Your Name]</a:t>
            </a:r>
          </a:p>
          <a:p>
            <a:r>
              <a:rPr lang="en-US" dirty="0"/>
              <a:t>[Course and Section Number]</a:t>
            </a:r>
          </a:p>
          <a:p>
            <a:r>
              <a:rPr lang="en-US" dirty="0"/>
              <a:t>[Date]</a:t>
            </a:r>
          </a:p>
          <a:p>
            <a:r>
              <a:rPr lang="en-US" dirty="0"/>
              <a:t>[Instructor’s Name]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5E390-C5F7-4C52-8A8E-C8E2FF9EC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17" y="3312"/>
            <a:ext cx="9037983" cy="606288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Adding Audio to Slides – </a:t>
            </a:r>
            <a:br>
              <a:rPr lang="en-US" sz="2800" dirty="0"/>
            </a:br>
            <a:r>
              <a:rPr lang="en-US" sz="1800" b="1" dirty="0"/>
              <a:t>NOTE: Remove this slide before uploading final PowerPoint to Dropbox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0D307-2C8E-443F-92AC-9FB6B7A82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990600"/>
            <a:ext cx="8001000" cy="5740572"/>
          </a:xfrm>
        </p:spPr>
        <p:txBody>
          <a:bodyPr>
            <a:normAutofit lnSpcReduction="10000"/>
          </a:bodyPr>
          <a:lstStyle/>
          <a:p>
            <a:pPr>
              <a:buAutoNum type="arabicPeriod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the “Insert” button in the top menu of this PowerPoint window.</a:t>
            </a: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Click on the dropdown arrow on the audio button and choose “Record Audio”.</a:t>
            </a: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audio stop, play and record controls to record your announcement.</a:t>
            </a:r>
          </a:p>
          <a:p>
            <a:pPr marL="0" indent="0">
              <a:buNone/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Your recorded announcement will be embedded on the slide.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Save the file and upload to the Dropbox once all criteria are completed.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BD5A8A-4731-46EA-856C-9E47F92E80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367" y="1263821"/>
            <a:ext cx="3800475" cy="6477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82F99FE-C709-4BF0-967A-C5878B6BCA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856" y="2527645"/>
            <a:ext cx="2181225" cy="14001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27C26EB-4D05-4AB5-9985-64208C6E5BA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367" y="4457698"/>
            <a:ext cx="2352675" cy="1333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07B5A5D-0009-45F3-93ED-FF48746E66FB}"/>
              </a:ext>
            </a:extLst>
          </p:cNvPr>
          <p:cNvSpPr txBox="1"/>
          <p:nvPr/>
        </p:nvSpPr>
        <p:spPr>
          <a:xfrm>
            <a:off x="106016" y="663371"/>
            <a:ext cx="878619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After writing the content for each slide, add the audio explanation. Each explanation should be  2 minutes long.</a:t>
            </a:r>
          </a:p>
        </p:txBody>
      </p:sp>
    </p:spTree>
    <p:extLst>
      <p:ext uri="{BB962C8B-B14F-4D97-AF65-F5344CB8AC3E}">
        <p14:creationId xmlns:p14="http://schemas.microsoft.com/office/powerpoint/2010/main" val="502733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[Name of organization]</a:t>
            </a:r>
          </a:p>
          <a:p>
            <a:r>
              <a:rPr lang="en-US" dirty="0"/>
              <a:t>[Type of organization]</a:t>
            </a:r>
          </a:p>
          <a:p>
            <a:r>
              <a:rPr lang="en-US" dirty="0"/>
              <a:t>[Date and time of observation]</a:t>
            </a:r>
          </a:p>
          <a:p>
            <a:r>
              <a:rPr lang="en-US" dirty="0"/>
              <a:t>[Your role as observer (employee, customer, client, etc.]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Professional Appearance of Employees and Company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b="1" dirty="0"/>
              <a:t>[Use these questions to guide your narration response:</a:t>
            </a:r>
          </a:p>
          <a:p>
            <a:pPr lvl="1" fontAlgn="base"/>
            <a:r>
              <a:rPr lang="en-US" dirty="0"/>
              <a:t>How do the employees dress?</a:t>
            </a:r>
          </a:p>
          <a:p>
            <a:pPr lvl="1" fontAlgn="base"/>
            <a:r>
              <a:rPr lang="en-US" dirty="0"/>
              <a:t>Is there anything about the appearance of the employees that distracts from their professionalism?</a:t>
            </a:r>
          </a:p>
          <a:p>
            <a:pPr lvl="1" fontAlgn="base"/>
            <a:r>
              <a:rPr lang="en-US" dirty="0"/>
              <a:t>Do the employees’ appearance fit the nature of the business? Why or why not?</a:t>
            </a:r>
          </a:p>
          <a:p>
            <a:pPr lvl="1" fontAlgn="base"/>
            <a:r>
              <a:rPr lang="en-US" dirty="0"/>
              <a:t>What does the working environment look like? (furnishings, artwork, lighting, sounds, etc.)</a:t>
            </a:r>
          </a:p>
          <a:p>
            <a:pPr lvl="1" fontAlgn="base"/>
            <a:r>
              <a:rPr lang="en-US" dirty="0"/>
              <a:t>Do the physical surroundings fit the nature of the business? Why or why not?</a:t>
            </a:r>
          </a:p>
          <a:p>
            <a:pPr lvl="1" fontAlgn="base"/>
            <a:r>
              <a:rPr lang="en-US" dirty="0"/>
              <a:t>How do the employees interact with each other and outside people within the workplace? (greetings, tone of conversation, non-verbal communication, etc.)</a:t>
            </a:r>
          </a:p>
          <a:p>
            <a:pPr lvl="1" fontAlgn="base"/>
            <a:r>
              <a:rPr lang="en-US" dirty="0"/>
              <a:t>How do employees interact with each other?</a:t>
            </a:r>
          </a:p>
          <a:p>
            <a:pPr lvl="1" fontAlgn="base"/>
            <a:r>
              <a:rPr lang="en-US" dirty="0"/>
              <a:t>Do the interactions of employees fit the nature of the business? Why or why not?]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Analysis of Company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[Discuss: What inferences can you make from your observation?] You should cover the following ideas in your explanation:</a:t>
            </a:r>
          </a:p>
          <a:p>
            <a:pPr lvl="1" fontAlgn="base"/>
            <a:r>
              <a:rPr lang="en-US" dirty="0"/>
              <a:t>Analyze the company based on information you have learned about organizational culture in the class. Areas to include are to</a:t>
            </a:r>
            <a:endParaRPr lang="en-US" sz="3200" dirty="0"/>
          </a:p>
          <a:p>
            <a:pPr lvl="2" fontAlgn="base"/>
            <a:r>
              <a:rPr lang="en-US" dirty="0"/>
              <a:t>categorize the type of organizational culture you feel the company follows and support this information with what you have learned about organizational culture</a:t>
            </a:r>
            <a:endParaRPr lang="en-US" sz="2800" dirty="0"/>
          </a:p>
          <a:p>
            <a:pPr lvl="2" fontAlgn="base"/>
            <a:r>
              <a:rPr lang="en-US" dirty="0"/>
              <a:t>compare the work done at the company and the organizational culture and explain how this relates</a:t>
            </a:r>
            <a:endParaRPr lang="en-US" sz="2800" dirty="0"/>
          </a:p>
          <a:p>
            <a:pPr lvl="2" fontAlgn="base"/>
            <a:r>
              <a:rPr lang="en-US" dirty="0"/>
              <a:t>research the mission of the company and explain if it aligns with what you have observed. Explain why or why not.</a:t>
            </a:r>
            <a:endParaRPr lang="en-US" sz="2800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Evaluation of Your Fit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[Discuss: Based solely on what you have observed and researched about the company (not based on the field of the company), do you feel you would be a good fit for this company? Why or why not?]</a:t>
            </a:r>
          </a:p>
          <a:p>
            <a:pPr marL="457200" lvl="1" indent="0" fontAlgn="base">
              <a:buNone/>
            </a:pPr>
            <a:r>
              <a:rPr lang="en-US" b="1" u="sng" dirty="0"/>
              <a:t>NOTE</a:t>
            </a:r>
            <a:r>
              <a:rPr lang="en-US" dirty="0"/>
              <a:t>: Support this information with what you have learned through your observation as well as what you have researched about the company.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APA formatting guidelines apply for both the reference slide and in-text citations to support research required for the assignment.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514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  Unit 6 Assignment Template</vt:lpstr>
      <vt:lpstr>Adding Audio to Slides –  NOTE: Remove this slide before uploading final PowerPoint to Dropbox</vt:lpstr>
      <vt:lpstr>Introduction</vt:lpstr>
      <vt:lpstr>Professional Appearance of Employees and Company</vt:lpstr>
      <vt:lpstr>Analysis of Company </vt:lpstr>
      <vt:lpstr>Evaluation of Your Fit 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CS204  Unit 7 Assignment Template</dc:title>
  <dc:creator>Russell</dc:creator>
  <cp:lastModifiedBy>Kathleen Scarpena</cp:lastModifiedBy>
  <cp:revision>5</cp:revision>
  <dcterms:created xsi:type="dcterms:W3CDTF">2017-08-17T12:51:08Z</dcterms:created>
  <dcterms:modified xsi:type="dcterms:W3CDTF">2020-07-27T14:30:15Z</dcterms:modified>
</cp:coreProperties>
</file>