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9" r:id="rId3"/>
    <p:sldId id="257" r:id="rId4"/>
    <p:sldId id="260" r:id="rId5"/>
    <p:sldId id="261" r:id="rId6"/>
    <p:sldId id="262" r:id="rId7"/>
    <p:sldId id="264" r:id="rId8"/>
    <p:sldId id="265" r:id="rId9"/>
    <p:sldId id="266"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12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507046-8979-44CB-B6AC-A4AAF350A5CE}" type="datetimeFigureOut">
              <a:rPr lang="en-US" smtClean="0"/>
              <a:t>6/14/2019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AEC0B7-33B8-4FD8-9098-268360C84201}" type="slidenum">
              <a:rPr lang="en-US" smtClean="0"/>
              <a:t>‹#›</a:t>
            </a:fld>
            <a:endParaRPr lang="en-US" dirty="0"/>
          </a:p>
        </p:txBody>
      </p:sp>
    </p:spTree>
    <p:extLst>
      <p:ext uri="{BB962C8B-B14F-4D97-AF65-F5344CB8AC3E}">
        <p14:creationId xmlns:p14="http://schemas.microsoft.com/office/powerpoint/2010/main" val="2416132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AEC0B7-33B8-4FD8-9098-268360C84201}" type="slidenum">
              <a:rPr lang="en-US" smtClean="0"/>
              <a:t>2</a:t>
            </a:fld>
            <a:endParaRPr lang="en-US" dirty="0"/>
          </a:p>
        </p:txBody>
      </p:sp>
    </p:spTree>
    <p:extLst>
      <p:ext uri="{BB962C8B-B14F-4D97-AF65-F5344CB8AC3E}">
        <p14:creationId xmlns:p14="http://schemas.microsoft.com/office/powerpoint/2010/main" val="3448165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04623A6-A999-4564-995D-52AF7DEFF4A0}" type="datetimeFigureOut">
              <a:rPr lang="en-US" smtClean="0"/>
              <a:t>6/14/2019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8603C8-4A0B-4A7E-B6A0-6B670C95785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4623A6-A999-4564-995D-52AF7DEFF4A0}" type="datetimeFigureOut">
              <a:rPr lang="en-US" smtClean="0"/>
              <a:t>6/14/2019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8603C8-4A0B-4A7E-B6A0-6B670C95785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4623A6-A999-4564-995D-52AF7DEFF4A0}" type="datetimeFigureOut">
              <a:rPr lang="en-US" smtClean="0"/>
              <a:t>6/14/2019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8603C8-4A0B-4A7E-B6A0-6B670C95785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4623A6-A999-4564-995D-52AF7DEFF4A0}" type="datetimeFigureOut">
              <a:rPr lang="en-US" smtClean="0"/>
              <a:t>6/14/2019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8603C8-4A0B-4A7E-B6A0-6B670C95785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4623A6-A999-4564-995D-52AF7DEFF4A0}" type="datetimeFigureOut">
              <a:rPr lang="en-US" smtClean="0"/>
              <a:t>6/14/2019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8603C8-4A0B-4A7E-B6A0-6B670C95785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4623A6-A999-4564-995D-52AF7DEFF4A0}" type="datetimeFigureOut">
              <a:rPr lang="en-US" smtClean="0"/>
              <a:t>6/14/2019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8603C8-4A0B-4A7E-B6A0-6B670C95785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4623A6-A999-4564-995D-52AF7DEFF4A0}" type="datetimeFigureOut">
              <a:rPr lang="en-US" smtClean="0"/>
              <a:t>6/14/2019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8603C8-4A0B-4A7E-B6A0-6B670C95785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4623A6-A999-4564-995D-52AF7DEFF4A0}" type="datetimeFigureOut">
              <a:rPr lang="en-US" smtClean="0"/>
              <a:t>6/14/2019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8603C8-4A0B-4A7E-B6A0-6B670C95785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623A6-A999-4564-995D-52AF7DEFF4A0}" type="datetimeFigureOut">
              <a:rPr lang="en-US" smtClean="0"/>
              <a:t>6/14/2019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8603C8-4A0B-4A7E-B6A0-6B670C95785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4623A6-A999-4564-995D-52AF7DEFF4A0}" type="datetimeFigureOut">
              <a:rPr lang="en-US" smtClean="0"/>
              <a:t>6/14/2019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8603C8-4A0B-4A7E-B6A0-6B670C95785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4623A6-A999-4564-995D-52AF7DEFF4A0}" type="datetimeFigureOut">
              <a:rPr lang="en-US" smtClean="0"/>
              <a:t>6/14/2019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8603C8-4A0B-4A7E-B6A0-6B670C95785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4623A6-A999-4564-995D-52AF7DEFF4A0}" type="datetimeFigureOut">
              <a:rPr lang="en-US" smtClean="0"/>
              <a:t>6/14/2019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8603C8-4A0B-4A7E-B6A0-6B670C957859}"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t>
            </a:r>
            <a:br>
              <a:rPr lang="en-US" dirty="0"/>
            </a:br>
            <a:r>
              <a:rPr lang="en-US" dirty="0"/>
              <a:t>CS204 Competency Assessment Module Three Template</a:t>
            </a:r>
          </a:p>
        </p:txBody>
      </p:sp>
      <p:sp>
        <p:nvSpPr>
          <p:cNvPr id="3" name="Subtitle 2"/>
          <p:cNvSpPr>
            <a:spLocks noGrp="1"/>
          </p:cNvSpPr>
          <p:nvPr>
            <p:ph type="subTitle" idx="1"/>
          </p:nvPr>
        </p:nvSpPr>
        <p:spPr/>
        <p:txBody>
          <a:bodyPr>
            <a:normAutofit fontScale="85000" lnSpcReduction="20000"/>
          </a:bodyPr>
          <a:lstStyle/>
          <a:p>
            <a:r>
              <a:rPr lang="en-US" dirty="0"/>
              <a:t>[Your Name]</a:t>
            </a:r>
          </a:p>
          <a:p>
            <a:r>
              <a:rPr lang="en-US" dirty="0"/>
              <a:t>[Course and Section Number]</a:t>
            </a:r>
          </a:p>
          <a:p>
            <a:r>
              <a:rPr lang="en-US" dirty="0"/>
              <a:t>[Date]</a:t>
            </a:r>
          </a:p>
          <a:p>
            <a:r>
              <a:rPr lang="en-US" dirty="0"/>
              <a:t>[Instructor’s Name]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5" name="Content Placeholder 4"/>
          <p:cNvSpPr>
            <a:spLocks noGrp="1"/>
          </p:cNvSpPr>
          <p:nvPr>
            <p:ph idx="1"/>
          </p:nvPr>
        </p:nvSpPr>
        <p:spPr/>
        <p:txBody>
          <a:bodyPr/>
          <a:lstStyle/>
          <a:p>
            <a:pPr marL="0" indent="0">
              <a:buNone/>
            </a:pPr>
            <a:r>
              <a:rPr lang="en-US" dirty="0"/>
              <a:t>Use APA </a:t>
            </a:r>
            <a:r>
              <a:rPr lang="en-US"/>
              <a:t>formatting guidelines </a:t>
            </a:r>
            <a:r>
              <a:rPr lang="en-US" dirty="0"/>
              <a:t>for both the reference slide and in-text citations to support research required for the assignment.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5E390-C5F7-4C52-8A8E-C8E2FF9EC3C8}"/>
              </a:ext>
            </a:extLst>
          </p:cNvPr>
          <p:cNvSpPr>
            <a:spLocks noGrp="1"/>
          </p:cNvSpPr>
          <p:nvPr>
            <p:ph type="title"/>
          </p:nvPr>
        </p:nvSpPr>
        <p:spPr/>
        <p:txBody>
          <a:bodyPr>
            <a:normAutofit/>
          </a:bodyPr>
          <a:lstStyle/>
          <a:p>
            <a:r>
              <a:rPr lang="en-US" sz="2800" dirty="0"/>
              <a:t>Adding Speaker Notes to Slides </a:t>
            </a:r>
            <a:br>
              <a:rPr lang="en-US" sz="2800" dirty="0"/>
            </a:br>
            <a:r>
              <a:rPr lang="en-US" sz="1800" b="1" dirty="0"/>
              <a:t>NOTE: Remove this slide before uploading final presentation to Dropbox.</a:t>
            </a:r>
          </a:p>
        </p:txBody>
      </p:sp>
      <p:sp>
        <p:nvSpPr>
          <p:cNvPr id="8" name="Content Placeholder 7">
            <a:extLst>
              <a:ext uri="{FF2B5EF4-FFF2-40B4-BE49-F238E27FC236}">
                <a16:creationId xmlns:a16="http://schemas.microsoft.com/office/drawing/2014/main" id="{B7DE8405-2E41-4EC6-93E7-E736F90A968F}"/>
              </a:ext>
            </a:extLst>
          </p:cNvPr>
          <p:cNvSpPr>
            <a:spLocks noGrp="1"/>
          </p:cNvSpPr>
          <p:nvPr>
            <p:ph idx="1"/>
          </p:nvPr>
        </p:nvSpPr>
        <p:spPr/>
        <p:txBody>
          <a:bodyPr/>
          <a:lstStyle/>
          <a:p>
            <a:r>
              <a:rPr lang="en-US" dirty="0"/>
              <a:t>Click on “Click to add notes” located at the bottom of the slide. </a:t>
            </a:r>
          </a:p>
          <a:p>
            <a:r>
              <a:rPr lang="en-US" dirty="0"/>
              <a:t>Type content or cut and past content from a Word document. </a:t>
            </a:r>
          </a:p>
        </p:txBody>
      </p:sp>
    </p:spTree>
    <p:extLst>
      <p:ext uri="{BB962C8B-B14F-4D97-AF65-F5344CB8AC3E}">
        <p14:creationId xmlns:p14="http://schemas.microsoft.com/office/powerpoint/2010/main" val="502733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533400" y="2057399"/>
            <a:ext cx="8229600" cy="4525963"/>
          </a:xfrm>
        </p:spPr>
        <p:txBody>
          <a:bodyPr/>
          <a:lstStyle/>
          <a:p>
            <a:r>
              <a:rPr lang="en-US" dirty="0"/>
              <a:t>Introduction:  Discuss who you are, your chosen professional field, and why you decided to pursue this career. Use bullet points on the slide for your main points. Utilize the notes section below the slide to compose your explanation of the slide’s content.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Current Career Status</a:t>
            </a:r>
            <a:endParaRPr lang="en-US" dirty="0"/>
          </a:p>
        </p:txBody>
      </p:sp>
      <p:sp>
        <p:nvSpPr>
          <p:cNvPr id="3" name="Content Placeholder 2"/>
          <p:cNvSpPr>
            <a:spLocks noGrp="1"/>
          </p:cNvSpPr>
          <p:nvPr>
            <p:ph idx="1"/>
          </p:nvPr>
        </p:nvSpPr>
        <p:spPr/>
        <p:txBody>
          <a:bodyPr>
            <a:normAutofit/>
          </a:bodyPr>
          <a:lstStyle/>
          <a:p>
            <a:pPr marL="0" lvl="0" indent="0">
              <a:buNone/>
            </a:pPr>
            <a:r>
              <a:rPr lang="en-US" dirty="0"/>
              <a:t>Current Career Status:  Discuss your current status in your chosen career. Explain prior experience or preparation and what you are currently doing to further your career. Utilize the notes section below the slide to compose your explanation of the slide’s content.</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Short-term Goals</a:t>
            </a:r>
            <a:endParaRPr lang="en-US" dirty="0"/>
          </a:p>
        </p:txBody>
      </p:sp>
      <p:sp>
        <p:nvSpPr>
          <p:cNvPr id="3" name="Content Placeholder 2"/>
          <p:cNvSpPr>
            <a:spLocks noGrp="1"/>
          </p:cNvSpPr>
          <p:nvPr>
            <p:ph idx="1"/>
          </p:nvPr>
        </p:nvSpPr>
        <p:spPr/>
        <p:txBody>
          <a:bodyPr>
            <a:normAutofit/>
          </a:bodyPr>
          <a:lstStyle/>
          <a:p>
            <a:pPr lvl="0"/>
            <a:r>
              <a:rPr lang="en-US" dirty="0"/>
              <a:t>List 2-3 short term professional goals developed utilizing the SMART goal method that will further your career. Short-term goals are goals that can be achieved within one year. Utilize the notes section below the slide to compose your explanation of the slide’s content.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Short-term Strategy</a:t>
            </a:r>
            <a:endParaRPr lang="en-US" dirty="0"/>
          </a:p>
        </p:txBody>
      </p:sp>
      <p:sp>
        <p:nvSpPr>
          <p:cNvPr id="3" name="Content Placeholder 2"/>
          <p:cNvSpPr>
            <a:spLocks noGrp="1"/>
          </p:cNvSpPr>
          <p:nvPr>
            <p:ph idx="1"/>
          </p:nvPr>
        </p:nvSpPr>
        <p:spPr/>
        <p:txBody>
          <a:bodyPr>
            <a:normAutofit/>
          </a:bodyPr>
          <a:lstStyle/>
          <a:p>
            <a:pPr lvl="0"/>
            <a:r>
              <a:rPr lang="en-US" dirty="0"/>
              <a:t>List 4-5 specific actions you will take to support your short-term goals. Utilize the notes section below the slide to compose your explanation of the slide’s content.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949B2-FFD1-40E6-A830-0740809AB797}"/>
              </a:ext>
            </a:extLst>
          </p:cNvPr>
          <p:cNvSpPr>
            <a:spLocks noGrp="1"/>
          </p:cNvSpPr>
          <p:nvPr>
            <p:ph type="title"/>
          </p:nvPr>
        </p:nvSpPr>
        <p:spPr/>
        <p:txBody>
          <a:bodyPr/>
          <a:lstStyle/>
          <a:p>
            <a:r>
              <a:rPr lang="en-US" dirty="0"/>
              <a:t>Long-term Goals</a:t>
            </a:r>
          </a:p>
        </p:txBody>
      </p:sp>
      <p:sp>
        <p:nvSpPr>
          <p:cNvPr id="3" name="Content Placeholder 2">
            <a:extLst>
              <a:ext uri="{FF2B5EF4-FFF2-40B4-BE49-F238E27FC236}">
                <a16:creationId xmlns:a16="http://schemas.microsoft.com/office/drawing/2014/main" id="{33883869-9A28-4DD0-A012-1AFF59C293FD}"/>
              </a:ext>
            </a:extLst>
          </p:cNvPr>
          <p:cNvSpPr>
            <a:spLocks noGrp="1"/>
          </p:cNvSpPr>
          <p:nvPr>
            <p:ph idx="1"/>
          </p:nvPr>
        </p:nvSpPr>
        <p:spPr/>
        <p:txBody>
          <a:bodyPr/>
          <a:lstStyle/>
          <a:p>
            <a:r>
              <a:rPr lang="en-US" dirty="0"/>
              <a:t>List 2-3 long-term professional goals developed utilizing the SMART goal method that will further your career. Long-term goals are goals that will require more than a year to achieve. Utilize the notes section below the slide to compose your explanation of the slide’s content.</a:t>
            </a:r>
          </a:p>
        </p:txBody>
      </p:sp>
    </p:spTree>
    <p:extLst>
      <p:ext uri="{BB962C8B-B14F-4D97-AF65-F5344CB8AC3E}">
        <p14:creationId xmlns:p14="http://schemas.microsoft.com/office/powerpoint/2010/main" val="3534875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9790C-AFE1-405A-8876-78C0EC8A803F}"/>
              </a:ext>
            </a:extLst>
          </p:cNvPr>
          <p:cNvSpPr>
            <a:spLocks noGrp="1"/>
          </p:cNvSpPr>
          <p:nvPr>
            <p:ph type="title"/>
          </p:nvPr>
        </p:nvSpPr>
        <p:spPr/>
        <p:txBody>
          <a:bodyPr/>
          <a:lstStyle/>
          <a:p>
            <a:r>
              <a:rPr lang="en-US" dirty="0"/>
              <a:t>Long-term Strategy</a:t>
            </a:r>
          </a:p>
        </p:txBody>
      </p:sp>
      <p:sp>
        <p:nvSpPr>
          <p:cNvPr id="3" name="Content Placeholder 2">
            <a:extLst>
              <a:ext uri="{FF2B5EF4-FFF2-40B4-BE49-F238E27FC236}">
                <a16:creationId xmlns:a16="http://schemas.microsoft.com/office/drawing/2014/main" id="{0DE1632D-8ECB-482B-ACBB-13C08F31E76F}"/>
              </a:ext>
            </a:extLst>
          </p:cNvPr>
          <p:cNvSpPr>
            <a:spLocks noGrp="1"/>
          </p:cNvSpPr>
          <p:nvPr>
            <p:ph idx="1"/>
          </p:nvPr>
        </p:nvSpPr>
        <p:spPr/>
        <p:txBody>
          <a:bodyPr/>
          <a:lstStyle/>
          <a:p>
            <a:r>
              <a:rPr lang="en-US" dirty="0"/>
              <a:t>List 4-5 specific actions you will take to support your long-term career goals.  When discussing your strategy, be sure to include steps to further your education and experience. Utilize the notes section below the slide to compose your explanation of the slide’s content.</a:t>
            </a:r>
          </a:p>
        </p:txBody>
      </p:sp>
    </p:spTree>
    <p:extLst>
      <p:ext uri="{BB962C8B-B14F-4D97-AF65-F5344CB8AC3E}">
        <p14:creationId xmlns:p14="http://schemas.microsoft.com/office/powerpoint/2010/main" val="3116961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C3ECC-69F0-4857-9C56-D870335F2DC1}"/>
              </a:ext>
            </a:extLst>
          </p:cNvPr>
          <p:cNvSpPr>
            <a:spLocks noGrp="1"/>
          </p:cNvSpPr>
          <p:nvPr>
            <p:ph type="title"/>
          </p:nvPr>
        </p:nvSpPr>
        <p:spPr/>
        <p:txBody>
          <a:bodyPr/>
          <a:lstStyle/>
          <a:p>
            <a:r>
              <a:rPr lang="en-US" dirty="0"/>
              <a:t>Future Marketability</a:t>
            </a:r>
          </a:p>
        </p:txBody>
      </p:sp>
      <p:sp>
        <p:nvSpPr>
          <p:cNvPr id="3" name="Content Placeholder 2">
            <a:extLst>
              <a:ext uri="{FF2B5EF4-FFF2-40B4-BE49-F238E27FC236}">
                <a16:creationId xmlns:a16="http://schemas.microsoft.com/office/drawing/2014/main" id="{E3FAB082-3A29-4D88-B1B1-18115918FE0F}"/>
              </a:ext>
            </a:extLst>
          </p:cNvPr>
          <p:cNvSpPr>
            <a:spLocks noGrp="1"/>
          </p:cNvSpPr>
          <p:nvPr>
            <p:ph idx="1"/>
          </p:nvPr>
        </p:nvSpPr>
        <p:spPr/>
        <p:txBody>
          <a:bodyPr/>
          <a:lstStyle/>
          <a:p>
            <a:r>
              <a:rPr lang="en-US" dirty="0"/>
              <a:t>Explain how your long term goals and strategy will support your future career marketability. Answer must go beyond educational goals and represent a synthesis of endeavors that will enhance your positioning in the future job market. </a:t>
            </a:r>
          </a:p>
        </p:txBody>
      </p:sp>
    </p:spTree>
    <p:extLst>
      <p:ext uri="{BB962C8B-B14F-4D97-AF65-F5344CB8AC3E}">
        <p14:creationId xmlns:p14="http://schemas.microsoft.com/office/powerpoint/2010/main" val="2246587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5803</TotalTime>
  <Words>267</Words>
  <Application>Microsoft Office PowerPoint</Application>
  <PresentationFormat>On-screen Show (4:3)</PresentationFormat>
  <Paragraphs>25</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  CS204 Competency Assessment Module Three Template</vt:lpstr>
      <vt:lpstr>Adding Speaker Notes to Slides  NOTE: Remove this slide before uploading final presentation to Dropbox.</vt:lpstr>
      <vt:lpstr>Introduction</vt:lpstr>
      <vt:lpstr>Current Career Status</vt:lpstr>
      <vt:lpstr>Short-term Goals</vt:lpstr>
      <vt:lpstr>Short-term Strategy</vt:lpstr>
      <vt:lpstr>Long-term Goals</vt:lpstr>
      <vt:lpstr>Long-term Strategy</vt:lpstr>
      <vt:lpstr>Future Marketability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CS204  Unit 7 Assignment Template</dc:title>
  <dc:creator>Russell</dc:creator>
  <cp:lastModifiedBy>Tonya Scalise</cp:lastModifiedBy>
  <cp:revision>8</cp:revision>
  <dcterms:created xsi:type="dcterms:W3CDTF">2017-08-17T12:51:08Z</dcterms:created>
  <dcterms:modified xsi:type="dcterms:W3CDTF">2019-06-14T13:34:07Z</dcterms:modified>
</cp:coreProperties>
</file>