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590" autoAdjust="0"/>
  </p:normalViewPr>
  <p:slideViewPr>
    <p:cSldViewPr snapToGrid="0">
      <p:cViewPr varScale="1">
        <p:scale>
          <a:sx n="71" d="100"/>
          <a:sy n="71" d="100"/>
        </p:scale>
        <p:origin x="723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ie Kisver" userId="eaf3028daf84a088" providerId="LiveId" clId="{9C80E411-9C42-47A2-BC2D-62C72A5F9B88}"/>
    <pc:docChg chg="delSld modSld">
      <pc:chgData name="Stacie Kisver" userId="eaf3028daf84a088" providerId="LiveId" clId="{9C80E411-9C42-47A2-BC2D-62C72A5F9B88}" dt="2021-01-31T17:19:01.627" v="44" actId="20577"/>
      <pc:docMkLst>
        <pc:docMk/>
      </pc:docMkLst>
      <pc:sldChg chg="modSp mod">
        <pc:chgData name="Stacie Kisver" userId="eaf3028daf84a088" providerId="LiveId" clId="{9C80E411-9C42-47A2-BC2D-62C72A5F9B88}" dt="2021-01-30T00:58:58.790" v="2" actId="20577"/>
        <pc:sldMkLst>
          <pc:docMk/>
          <pc:sldMk cId="1622574132" sldId="258"/>
        </pc:sldMkLst>
        <pc:spChg chg="mod">
          <ac:chgData name="Stacie Kisver" userId="eaf3028daf84a088" providerId="LiveId" clId="{9C80E411-9C42-47A2-BC2D-62C72A5F9B88}" dt="2021-01-30T00:58:58.790" v="2" actId="20577"/>
          <ac:spMkLst>
            <pc:docMk/>
            <pc:sldMk cId="1622574132" sldId="258"/>
            <ac:spMk id="3" creationId="{FF28A4BF-2AE4-4C69-A7DC-CE1972DBFF1F}"/>
          </ac:spMkLst>
        </pc:spChg>
      </pc:sldChg>
      <pc:sldChg chg="modSp mod">
        <pc:chgData name="Stacie Kisver" userId="eaf3028daf84a088" providerId="LiveId" clId="{9C80E411-9C42-47A2-BC2D-62C72A5F9B88}" dt="2021-01-31T17:06:01.243" v="13" actId="20577"/>
        <pc:sldMkLst>
          <pc:docMk/>
          <pc:sldMk cId="834931164" sldId="259"/>
        </pc:sldMkLst>
        <pc:spChg chg="mod">
          <ac:chgData name="Stacie Kisver" userId="eaf3028daf84a088" providerId="LiveId" clId="{9C80E411-9C42-47A2-BC2D-62C72A5F9B88}" dt="2021-01-31T17:06:01.243" v="13" actId="20577"/>
          <ac:spMkLst>
            <pc:docMk/>
            <pc:sldMk cId="834931164" sldId="259"/>
            <ac:spMk id="3" creationId="{F1005061-D155-44D6-BD30-D3599509F9CB}"/>
          </ac:spMkLst>
        </pc:spChg>
      </pc:sldChg>
      <pc:sldChg chg="modSp mod">
        <pc:chgData name="Stacie Kisver" userId="eaf3028daf84a088" providerId="LiveId" clId="{9C80E411-9C42-47A2-BC2D-62C72A5F9B88}" dt="2021-01-31T17:06:53.678" v="17" actId="6549"/>
        <pc:sldMkLst>
          <pc:docMk/>
          <pc:sldMk cId="2682533662" sldId="260"/>
        </pc:sldMkLst>
        <pc:spChg chg="mod">
          <ac:chgData name="Stacie Kisver" userId="eaf3028daf84a088" providerId="LiveId" clId="{9C80E411-9C42-47A2-BC2D-62C72A5F9B88}" dt="2021-01-31T17:06:53.678" v="17" actId="6549"/>
          <ac:spMkLst>
            <pc:docMk/>
            <pc:sldMk cId="2682533662" sldId="260"/>
            <ac:spMk id="3" creationId="{0A8524F1-DDA0-480D-A486-A7FF97F8B86E}"/>
          </ac:spMkLst>
        </pc:spChg>
      </pc:sldChg>
      <pc:sldChg chg="modSp mod">
        <pc:chgData name="Stacie Kisver" userId="eaf3028daf84a088" providerId="LiveId" clId="{9C80E411-9C42-47A2-BC2D-62C72A5F9B88}" dt="2021-01-31T17:06:45.729" v="15" actId="20577"/>
        <pc:sldMkLst>
          <pc:docMk/>
          <pc:sldMk cId="3430983213" sldId="261"/>
        </pc:sldMkLst>
        <pc:spChg chg="mod">
          <ac:chgData name="Stacie Kisver" userId="eaf3028daf84a088" providerId="LiveId" clId="{9C80E411-9C42-47A2-BC2D-62C72A5F9B88}" dt="2021-01-31T17:06:45.729" v="15" actId="20577"/>
          <ac:spMkLst>
            <pc:docMk/>
            <pc:sldMk cId="3430983213" sldId="261"/>
            <ac:spMk id="3" creationId="{B71A52AB-2BB2-4618-AC50-A87AE9B37008}"/>
          </ac:spMkLst>
        </pc:spChg>
      </pc:sldChg>
      <pc:sldChg chg="modSp mod">
        <pc:chgData name="Stacie Kisver" userId="eaf3028daf84a088" providerId="LiveId" clId="{9C80E411-9C42-47A2-BC2D-62C72A5F9B88}" dt="2021-01-31T17:19:01.627" v="44" actId="20577"/>
        <pc:sldMkLst>
          <pc:docMk/>
          <pc:sldMk cId="2073319952" sldId="264"/>
        </pc:sldMkLst>
        <pc:spChg chg="mod">
          <ac:chgData name="Stacie Kisver" userId="eaf3028daf84a088" providerId="LiveId" clId="{9C80E411-9C42-47A2-BC2D-62C72A5F9B88}" dt="2021-01-31T17:19:01.627" v="44" actId="20577"/>
          <ac:spMkLst>
            <pc:docMk/>
            <pc:sldMk cId="2073319952" sldId="264"/>
            <ac:spMk id="3" creationId="{00000000-0000-0000-0000-000000000000}"/>
          </ac:spMkLst>
        </pc:spChg>
      </pc:sldChg>
      <pc:sldChg chg="del">
        <pc:chgData name="Stacie Kisver" userId="eaf3028daf84a088" providerId="LiveId" clId="{9C80E411-9C42-47A2-BC2D-62C72A5F9B88}" dt="2021-01-31T17:18:28.529" v="34" actId="2696"/>
        <pc:sldMkLst>
          <pc:docMk/>
          <pc:sldMk cId="4133782151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D6611-E19C-459D-87A9-849FAB7E2CE3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313F5-FB80-43B0-A2B6-9D2EC59A7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1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notes and citations here.</a:t>
            </a:r>
          </a:p>
          <a:p>
            <a:endParaRPr lang="en-US" dirty="0"/>
          </a:p>
          <a:p>
            <a:r>
              <a:rPr lang="en-US" dirty="0"/>
              <a:t>Remember that the goal of the introduction is to highlight the purpose and main points of the presentation.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313F5-FB80-43B0-A2B6-9D2EC59A74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Include</a:t>
            </a:r>
            <a:r>
              <a:rPr lang="en-US" baseline="0" dirty="0"/>
              <a:t> reference citations for images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313F5-FB80-43B0-A2B6-9D2EC59A74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54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313F5-FB80-43B0-A2B6-9D2EC59A74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94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313F5-FB80-43B0-A2B6-9D2EC59A74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3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A2B18-FE58-48D0-93FF-BF554E52C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BD744-7D5D-4A50-8FD1-A79396D9D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80FF1-57BB-4E01-8E6A-1413BBA7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86FF2-399B-42FD-911A-90A881BC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3926-1CD2-48BF-B26D-843970AE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4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424F-0C49-49BD-B791-85F4A117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510E8-8F0A-49EB-B360-3824D6C51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B303B-9445-4420-84A9-5011A205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D3E88-F158-4554-8F55-561D75BA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A77B5-AD25-4C6F-B3DA-B0A0763AE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9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A0B9DA-B286-430F-85E6-AE0311A4A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AFC4F6-2435-458E-8EFD-8D2E988ED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90458-1C02-4F26-A214-8AB32083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F8839-85FB-4743-AFFA-F2B3BEF2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0474F-CB13-44EC-A2D5-8FB91AE2D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4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99DF-7EEE-491E-812E-A8C2F940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40DFB-5EDC-455B-BE6C-575176473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ADA47-DCE1-4CBA-81DB-6221F9E2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2C3BC-CAF6-4EED-826D-F4FDB614F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FEA9D-81D8-4F1A-8A19-00BE2ACD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1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49FED-AA23-444D-84DB-E861339E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AD5F9-AAF3-4A11-B3DF-8B231B639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22C81-8C07-4EC9-A134-3F595FAC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EFD5-9F3B-4F21-95C4-0EBF0FF6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8B002-C082-41F0-ABA9-FAC8BBAB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4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A4669-0B40-4B50-A6F7-83F4C050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7FA7C-4A46-42C7-8952-D51E1C0C5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F3531-394E-447F-B1CB-016EB6471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9A69E-F190-4ED0-9520-755F2B20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2915E-6424-4CC1-8FDA-D29DF012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35EC8-8BE9-4CE5-BF14-E4634A2F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8A1F-09E2-4F6B-B414-5585D8D6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BB413-224B-4B1A-8388-9773CEC80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732C6-034F-4DA2-AAE3-8B35A068B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CC64E4-3366-4F6E-A5AC-59F99B7A7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8AAD82-0AD9-4309-8A72-1116952FE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BE403D-698C-477A-98DA-26ADAC70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F2DC9-E667-4D45-B005-270992EA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8861B7-B5E0-4A7C-BA94-BA720EC4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1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3FFE-BB28-4E9A-A056-C0AEDAA6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0261D-2461-4374-A9EA-701F9AF5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084CB-C987-48CE-AD86-BFD4BBAF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90D7F-BCF9-4717-AAF0-4C72CE53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9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F76FE-0304-4D5A-B545-CD2D0DFB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C4F46-C282-4980-98BA-E0D4339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D0471-522D-440F-91E8-22FB2F81D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EBBE6-1B54-4323-A9D5-F6674918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1292E-75A7-4153-97A5-69A3A6D24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890E0-17CE-4EE3-9612-33FD60D08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EBB08-78CA-4E87-9B4F-6C3B5A032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54074-4056-45DA-946E-555C8D948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D681D-6EFD-4373-B3D2-7CBC8CD1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9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C49F4-8494-4337-8D63-6FA94DB6B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6B2552-9988-4423-8DD2-DE6255A26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CEFA7-1933-4ADD-A77C-5701EC3B2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28D86-4CE2-4FBF-AA9A-A9CD5D85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C4A32-8F3B-4E87-8F8C-0ED2C5F5D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ABE7D-BB33-44D3-BD88-1C965D61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6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40B4D9-CC37-4B63-89F1-E09D664E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C1BDA-28E4-4A7B-A5A1-FF3EB5528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79FE0-5902-4F3B-81E9-BC1A9951A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809D-8B1A-4780-9089-D800445D238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E6543-0E71-4D89-8A1D-9D8E676C0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9CF14-0271-4D52-8B04-D92BF8EFD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21CF-E07D-4586-9779-2E484829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C7A00-85BF-4203-AE23-6FC562524B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Micronutrients in Health and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B385A-B082-4A63-AEA1-50D295FD8E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Purdue University Global</a:t>
            </a:r>
          </a:p>
          <a:p>
            <a:r>
              <a:rPr lang="en-US" dirty="0"/>
              <a:t>SC115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4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F14B-3E67-4951-AA00-09EB8B280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F6AA2-7E60-4A3F-836A-B1B40581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Identification of the assigned nutrient and type of nutrient (e.g., vitamin, mineral)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0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64479-50EB-4428-94BE-99AB4E83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DRI: Dietary Reference Intake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8A4BF-2AE4-4C69-A7DC-CE1972DBF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Dietary Reference Intakes (DRI) for a 30-year-old male and a 30-year-old female</a:t>
            </a:r>
          </a:p>
          <a:p>
            <a:endParaRPr lang="en-US" dirty="0"/>
          </a:p>
        </p:txBody>
      </p:sp>
      <p:pic>
        <p:nvPicPr>
          <p:cNvPr id="5" name="Picture 4" descr="Image of bunches of bananas">
            <a:extLst>
              <a:ext uri="{FF2B5EF4-FFF2-40B4-BE49-F238E27FC236}">
                <a16:creationId xmlns:a16="http://schemas.microsoft.com/office/drawing/2014/main" id="{A0CA93A7-49A2-46D9-8F78-1DEE07054F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192" y="4064391"/>
            <a:ext cx="3643616" cy="242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7EC79-0642-491A-B8FF-925ADBF4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Functions/Roles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05061-D155-44D6-BD30-D3599509F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the role of the assigned nutrient in the human body and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3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51754-2C17-4014-A80E-A11B102A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Nutrient Deficiency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A52AB-2BB2-4618-AC50-A87AE9B37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condition or disease associated with assigned nutrient deficiency</a:t>
            </a:r>
          </a:p>
        </p:txBody>
      </p:sp>
    </p:spTree>
    <p:extLst>
      <p:ext uri="{BB962C8B-B14F-4D97-AF65-F5344CB8AC3E}">
        <p14:creationId xmlns:p14="http://schemas.microsoft.com/office/powerpoint/2010/main" val="3430983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67669-4441-47D0-B0F2-32064114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Nutrient Excess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524F1-DDA0-480D-A486-A7FF97F8B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condition or disease associated with assigned nutrient excess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3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70016-00C7-4E94-A029-29AC97C0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02C0F-7D80-4765-8357-E58D35950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Identification of six food sources </a:t>
            </a:r>
            <a:r>
              <a:rPr lang="en-US" dirty="0" smtClean="0"/>
              <a:t>that </a:t>
            </a:r>
            <a:r>
              <a:rPr lang="en-US" dirty="0"/>
              <a:t>provide high amounts of the assigned nutrient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2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the nutrient’s role in </a:t>
            </a:r>
            <a:r>
              <a:rPr lang="en-US"/>
              <a:t>health promotion and </a:t>
            </a:r>
            <a:r>
              <a:rPr lang="en-US" dirty="0"/>
              <a:t>disease prevention for an adult population</a:t>
            </a:r>
          </a:p>
          <a:p>
            <a:r>
              <a:rPr lang="en-US" dirty="0"/>
              <a:t>The goal of the conclusion is to sum up the main points of the presentation.</a:t>
            </a:r>
          </a:p>
          <a:p>
            <a:r>
              <a:rPr lang="en-US" dirty="0"/>
              <a:t>The conclusion should not contain new information.</a:t>
            </a:r>
          </a:p>
        </p:txBody>
      </p:sp>
    </p:spTree>
    <p:extLst>
      <p:ext uri="{BB962C8B-B14F-4D97-AF65-F5344CB8AC3E}">
        <p14:creationId xmlns:p14="http://schemas.microsoft.com/office/powerpoint/2010/main" val="207331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use APA style for the references.</a:t>
            </a:r>
          </a:p>
        </p:txBody>
      </p:sp>
    </p:spTree>
    <p:extLst>
      <p:ext uri="{BB962C8B-B14F-4D97-AF65-F5344CB8AC3E}">
        <p14:creationId xmlns:p14="http://schemas.microsoft.com/office/powerpoint/2010/main" val="664821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182</Words>
  <Application>Microsoft Office PowerPoint</Application>
  <PresentationFormat>Widescreen</PresentationFormat>
  <Paragraphs>30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Micronutrients in Health and Disease</vt:lpstr>
      <vt:lpstr>Introduction</vt:lpstr>
      <vt:lpstr>DRI: Dietary Reference Intake</vt:lpstr>
      <vt:lpstr>Functions/Roles</vt:lpstr>
      <vt:lpstr>Nutrient Deficiency</vt:lpstr>
      <vt:lpstr>Nutrient Excess</vt:lpstr>
      <vt:lpstr>Food Sources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Micronutrients in Health and Disease</dc:title>
  <dc:creator>Stacie Kisver</dc:creator>
  <cp:lastModifiedBy>Amy Themer</cp:lastModifiedBy>
  <cp:revision>3</cp:revision>
  <dcterms:created xsi:type="dcterms:W3CDTF">2021-01-30T00:40:20Z</dcterms:created>
  <dcterms:modified xsi:type="dcterms:W3CDTF">2021-03-12T14:13:19Z</dcterms:modified>
</cp:coreProperties>
</file>