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30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60446B-7E21-401C-B7F7-DA603E7FCCED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C8880-CBB7-49F5-B7B2-481A411747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740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[Discuss the definition of conflict perspective and how each item represents stratification for the 5 subsets. </a:t>
            </a:r>
          </a:p>
          <a:p>
            <a:pPr marL="228600" indent="-228600" rtl="0">
              <a:buAutoNum type="arabicPeriod"/>
            </a:pP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Religion</a:t>
            </a:r>
          </a:p>
          <a:p>
            <a:pPr marL="228600" indent="-228600" rtl="0">
              <a:buAutoNum type="arabicPeriod"/>
            </a:pP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Education</a:t>
            </a:r>
          </a:p>
          <a:p>
            <a:pPr marL="228600" indent="-228600" rtl="0">
              <a:buAutoNum type="arabicPeriod"/>
            </a:pP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Government</a:t>
            </a:r>
          </a:p>
          <a:p>
            <a:pPr marL="228600" indent="-228600" rtl="0">
              <a:buAutoNum type="arabicPeriod"/>
            </a:pP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Gender</a:t>
            </a:r>
          </a:p>
          <a:p>
            <a:pPr marL="228600" indent="-228600" rtl="0">
              <a:buAutoNum type="arabicPeriod"/>
            </a:pP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Race</a:t>
            </a:r>
          </a:p>
          <a:p>
            <a:pPr rtl="0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picture may represent all of the stratifications. Include at least one in-text citation to substantiate the content in the paragraph]</a:t>
            </a:r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8880-CBB7-49F5-B7B2-481A411747C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799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[Discuss the definition of symbolic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interactionionism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perspective and how each item represents stratification for the 5 subsets. </a:t>
            </a:r>
          </a:p>
          <a:p>
            <a:pPr marL="228600" indent="-228600" rtl="0">
              <a:buAutoNum type="arabicPeriod"/>
            </a:pP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Religion</a:t>
            </a:r>
          </a:p>
          <a:p>
            <a:pPr marL="228600" indent="-228600" rtl="0">
              <a:buAutoNum type="arabicPeriod"/>
            </a:pP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Education</a:t>
            </a:r>
          </a:p>
          <a:p>
            <a:pPr marL="228600" indent="-228600" rtl="0">
              <a:buAutoNum type="arabicPeriod"/>
            </a:pP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Government</a:t>
            </a:r>
          </a:p>
          <a:p>
            <a:pPr marL="228600" indent="-228600" rtl="0">
              <a:buAutoNum type="arabicPeriod"/>
            </a:pP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Gender</a:t>
            </a:r>
          </a:p>
          <a:p>
            <a:pPr marL="228600" indent="-228600" rtl="0">
              <a:buAutoNum type="arabicPeriod"/>
            </a:pP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Race</a:t>
            </a:r>
          </a:p>
          <a:p>
            <a:pPr rtl="0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picture may represent all of the stratifications. Include at least one in-text citation to substantiate the content in the paragraph]</a:t>
            </a:r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8880-CBB7-49F5-B7B2-481A411747C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647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[Discuss the definition of structural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functionalism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how each item represents stratification for the 5 subsets. </a:t>
            </a:r>
          </a:p>
          <a:p>
            <a:pPr marL="228600" indent="-228600" rtl="0">
              <a:buAutoNum type="arabicPeriod"/>
            </a:pP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Religion</a:t>
            </a:r>
          </a:p>
          <a:p>
            <a:pPr marL="228600" indent="-228600" rtl="0">
              <a:buAutoNum type="arabicPeriod"/>
            </a:pP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Education</a:t>
            </a:r>
          </a:p>
          <a:p>
            <a:pPr marL="228600" indent="-228600" rtl="0">
              <a:buAutoNum type="arabicPeriod"/>
            </a:pP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Government</a:t>
            </a:r>
          </a:p>
          <a:p>
            <a:pPr marL="228600" indent="-228600" rtl="0">
              <a:buAutoNum type="arabicPeriod"/>
            </a:pP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Gender</a:t>
            </a:r>
          </a:p>
          <a:p>
            <a:pPr marL="228600" indent="-228600" rtl="0">
              <a:buAutoNum type="arabicPeriod"/>
            </a:pP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Race</a:t>
            </a:r>
          </a:p>
          <a:p>
            <a:pPr rtl="0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picture may represent all of the stratifications. Include at least one in-text citation to substantiate the content in the paragraph]</a:t>
            </a:r>
            <a:endParaRPr lang="en-US" dirty="0" smtClean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8880-CBB7-49F5-B7B2-481A411747C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2601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8880-CBB7-49F5-B7B2-481A411747C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5276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[In this section, fully explain the bullet points on the slide. fully explain why you chose the perspective for each stratification. The explanation should be one paragraph. </a:t>
            </a:r>
            <a:r>
              <a:rPr lang="en-US" sz="1200" b="1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Note: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You do not need to re-explain the bullet points that present the main points of the presentation.]</a:t>
            </a:r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8880-CBB7-49F5-B7B2-481A411747C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913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62EE9-0E9A-4D35-A153-6745BB46A246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D945D-493B-4332-B803-7E81B44C8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215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62EE9-0E9A-4D35-A153-6745BB46A246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D945D-493B-4332-B803-7E81B44C8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286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62EE9-0E9A-4D35-A153-6745BB46A246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D945D-493B-4332-B803-7E81B44C8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932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62EE9-0E9A-4D35-A153-6745BB46A246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D945D-493B-4332-B803-7E81B44C8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323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62EE9-0E9A-4D35-A153-6745BB46A246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D945D-493B-4332-B803-7E81B44C8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204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62EE9-0E9A-4D35-A153-6745BB46A246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D945D-493B-4332-B803-7E81B44C8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517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62EE9-0E9A-4D35-A153-6745BB46A246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D945D-493B-4332-B803-7E81B44C8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578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62EE9-0E9A-4D35-A153-6745BB46A246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D945D-493B-4332-B803-7E81B44C8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702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62EE9-0E9A-4D35-A153-6745BB46A246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D945D-493B-4332-B803-7E81B44C8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459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62EE9-0E9A-4D35-A153-6745BB46A246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D945D-493B-4332-B803-7E81B44C8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344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62EE9-0E9A-4D35-A153-6745BB46A246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D945D-493B-4332-B803-7E81B44C8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457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62EE9-0E9A-4D35-A153-6745BB46A246}" type="datetimeFigureOut">
              <a:rPr lang="en-US" smtClean="0"/>
              <a:t>1/31/2023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D945D-493B-4332-B803-7E81B44C89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613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Unit 8 </a:t>
            </a:r>
            <a:r>
              <a:rPr lang="en-US" dirty="0" smtClean="0"/>
              <a:t>Assignment</a:t>
            </a:r>
            <a:br>
              <a:rPr lang="en-US" dirty="0" smtClean="0"/>
            </a:br>
            <a:r>
              <a:rPr lang="en-US" dirty="0" smtClean="0"/>
              <a:t>[Assignment Title]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[Your Name]</a:t>
            </a:r>
          </a:p>
          <a:p>
            <a:r>
              <a:rPr lang="en-US" dirty="0" smtClean="0"/>
              <a:t>[Course Name]</a:t>
            </a:r>
          </a:p>
          <a:p>
            <a:r>
              <a:rPr lang="en-US" dirty="0" smtClean="0"/>
              <a:t>[Date}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44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Conflict 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[</a:t>
            </a:r>
            <a:r>
              <a:rPr lang="en-US" dirty="0"/>
              <a:t>Add pictures to the slide that represent the following: religion, education, government, gender, and </a:t>
            </a:r>
            <a:r>
              <a:rPr lang="en-US" dirty="0" smtClean="0"/>
              <a:t>race.]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19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Symbolic Interactionism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[Add pictures to the slide that represent the following: religion, education, government, gender, and </a:t>
            </a:r>
            <a:r>
              <a:rPr lang="en-US" dirty="0" smtClean="0"/>
              <a:t>race.]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088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 Functionalism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[Add pictures to the slide that represent the following: religion, education, government, gender, and </a:t>
            </a:r>
            <a:r>
              <a:rPr lang="en-US" dirty="0" smtClean="0"/>
              <a:t>race.]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870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Aspects of Social Stratification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Positive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[aspect of stratification]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[aspect of stratification]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[aspect of stratification]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Negative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[aspect of stratification]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[aspect of stratification]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[aspect of stratification]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803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[List out main points of </a:t>
            </a:r>
            <a:r>
              <a:rPr lang="en-US" dirty="0" smtClean="0"/>
              <a:t>presentation.]</a:t>
            </a:r>
            <a:endParaRPr lang="en-US" dirty="0" smtClean="0"/>
          </a:p>
          <a:p>
            <a:r>
              <a:rPr lang="en-US" dirty="0" smtClean="0"/>
              <a:t>The following perspectives are most for understanding based on my research:</a:t>
            </a:r>
          </a:p>
          <a:p>
            <a:pPr lvl="1"/>
            <a:r>
              <a:rPr lang="en-US" dirty="0" smtClean="0"/>
              <a:t>Gender is [which perspective(s)?]</a:t>
            </a:r>
          </a:p>
          <a:p>
            <a:pPr lvl="1"/>
            <a:r>
              <a:rPr lang="en-US" dirty="0"/>
              <a:t>Race is [which perspective(s</a:t>
            </a:r>
            <a:r>
              <a:rPr lang="en-US" dirty="0" smtClean="0"/>
              <a:t>)?]</a:t>
            </a:r>
          </a:p>
          <a:p>
            <a:pPr lvl="1"/>
            <a:r>
              <a:rPr lang="en-US" dirty="0" smtClean="0"/>
              <a:t>Government is </a:t>
            </a:r>
            <a:r>
              <a:rPr lang="en-US" dirty="0"/>
              <a:t>[which perspective(s</a:t>
            </a:r>
            <a:r>
              <a:rPr lang="en-US" dirty="0" smtClean="0"/>
              <a:t>)?]</a:t>
            </a:r>
          </a:p>
          <a:p>
            <a:pPr lvl="1"/>
            <a:r>
              <a:rPr lang="en-US" dirty="0"/>
              <a:t>Education is [which perspective(s</a:t>
            </a:r>
            <a:r>
              <a:rPr lang="en-US" dirty="0" smtClean="0"/>
              <a:t>)?]</a:t>
            </a:r>
          </a:p>
          <a:p>
            <a:pPr lvl="1"/>
            <a:r>
              <a:rPr lang="en-US" dirty="0" smtClean="0"/>
              <a:t>Religion </a:t>
            </a:r>
            <a:r>
              <a:rPr lang="en-US" dirty="0"/>
              <a:t>is [which perspective(s</a:t>
            </a:r>
            <a:r>
              <a:rPr lang="en-US" dirty="0" smtClean="0"/>
              <a:t>)?]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175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[</a:t>
            </a:r>
            <a:r>
              <a:rPr lang="en-US" smtClean="0"/>
              <a:t>add </a:t>
            </a:r>
            <a:r>
              <a:rPr lang="en-US" dirty="0" smtClean="0"/>
              <a:t>references for your definitions or other resources. The text book is an acceptable source for your definitions.]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442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339</Words>
  <Application>Microsoft Office PowerPoint</Application>
  <PresentationFormat>On-screen Show (4:3)</PresentationFormat>
  <Paragraphs>56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Unit 8 Assignment [Assignment Title]</vt:lpstr>
      <vt:lpstr>Conflict Perspective</vt:lpstr>
      <vt:lpstr>Symbolic Interactionism</vt:lpstr>
      <vt:lpstr>Structural Functionalism</vt:lpstr>
      <vt:lpstr>Aspects of Social Stratification</vt:lpstr>
      <vt:lpstr>Summary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6 Assignment [Assignment Title]</dc:title>
  <dc:creator>Ashley</dc:creator>
  <cp:lastModifiedBy>Kraig Blackwelder</cp:lastModifiedBy>
  <cp:revision>7</cp:revision>
  <dcterms:created xsi:type="dcterms:W3CDTF">2022-12-23T18:11:52Z</dcterms:created>
  <dcterms:modified xsi:type="dcterms:W3CDTF">2023-01-31T18:30:20Z</dcterms:modified>
</cp:coreProperties>
</file>