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-12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864B6B41-8494-234B-A5E5-74130D0DEEAB}" type="datetimeFigureOut">
              <a:rPr lang="en-US" smtClean="0"/>
              <a:pPr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F6A184C4-AAED-7444-8DDD-422D8F881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name</a:t>
            </a:r>
          </a:p>
          <a:p>
            <a:r>
              <a:rPr lang="en-US" dirty="0" smtClean="0"/>
              <a:t>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Format for a website reference:</a:t>
            </a:r>
          </a:p>
          <a:p>
            <a:r>
              <a:rPr lang="en-US" dirty="0" smtClean="0"/>
              <a:t>Author, A. A., &amp; Author, B. B. (year of publication). Title of page. Retrieved from </a:t>
            </a:r>
            <a:r>
              <a:rPr lang="en-US" dirty="0" smtClean="0"/>
              <a:t>URL</a:t>
            </a:r>
            <a:endParaRPr lang="en-US" dirty="0" smtClean="0"/>
          </a:p>
          <a:p>
            <a:r>
              <a:rPr lang="en-US" b="1" dirty="0" smtClean="0"/>
              <a:t>Format for a book reference:</a:t>
            </a:r>
          </a:p>
          <a:p>
            <a:r>
              <a:rPr lang="en-US" dirty="0" smtClean="0"/>
              <a:t>Author, A. A. (year of publication). </a:t>
            </a:r>
            <a:r>
              <a:rPr lang="en-US" i="1" dirty="0" smtClean="0"/>
              <a:t>Title of work</a:t>
            </a:r>
            <a:r>
              <a:rPr lang="en-US" dirty="0" smtClean="0"/>
              <a:t>. Location: </a:t>
            </a:r>
            <a:r>
              <a:rPr lang="en-US" dirty="0" smtClean="0"/>
              <a:t>Publisher.</a:t>
            </a:r>
          </a:p>
          <a:p>
            <a:r>
              <a:rPr lang="en-US" b="1" dirty="0" smtClean="0"/>
              <a:t>For more help:</a:t>
            </a:r>
          </a:p>
          <a:p>
            <a:r>
              <a:rPr lang="en-US" b="1" dirty="0" err="1" smtClean="0"/>
              <a:t>https://kucampus.kaplan.edu/MyStudies/AcademicSupportCenter/WritingCenter/WritingReferenceLibrary/ResearchCitationAndPlagiarism/CommonCitationsInAPAformat.aspx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16</TotalTime>
  <Words>90</Words>
  <Application>Microsoft Macintosh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Precedent</vt:lpstr>
      <vt:lpstr>Title Slide</vt:lpstr>
      <vt:lpstr>Introduction</vt:lpstr>
      <vt:lpstr>Supporting Information</vt:lpstr>
      <vt:lpstr>Slide 4</vt:lpstr>
      <vt:lpstr>Slide 5</vt:lpstr>
      <vt:lpstr>Slide 6</vt:lpstr>
      <vt:lpstr>Slide 7</vt:lpstr>
      <vt:lpstr>Slide 8</vt:lpstr>
      <vt:lpstr>Slide 9</vt:lpstr>
      <vt:lpstr>Slide 10</vt:lpstr>
      <vt:lpstr>Conclusion</vt:lpstr>
      <vt:lpstr>References </vt:lpstr>
    </vt:vector>
  </TitlesOfParts>
  <Company>Kaplan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Holly Parker</dc:creator>
  <cp:lastModifiedBy>Holly Parker</cp:lastModifiedBy>
  <cp:revision>2</cp:revision>
  <dcterms:created xsi:type="dcterms:W3CDTF">2015-01-15T20:55:05Z</dcterms:created>
  <dcterms:modified xsi:type="dcterms:W3CDTF">2015-01-15T21:00:01Z</dcterms:modified>
</cp:coreProperties>
</file>