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Shape 18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Shape 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Shape 13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Shape 14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Shape 7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Shape 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[TITLE OF PRESENTATION]</a:t>
            </a:r>
            <a:endParaRPr sz="5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r>
              <a:rPr lang="en-US"/>
              <a:t>[Name, Course and Section, Date]</a:t>
            </a: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Normal Exercise versus Excessive Exercise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[First concept you would cover]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[Second concept you would cover]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Active Listening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[No need to add content]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References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Bauer, K. &amp; Liou, D. (2011). </a:t>
            </a:r>
            <a:r>
              <a:rPr lang="en-US" sz="2400" b="0" i="1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Nutrition counseling and skill development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pp.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[Insert your page numbers]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Boston, MA: Cengage Learning. 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/>
              <a:t>[Second reference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[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en-US" sz="2400" b="0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se a hanging indent for the second and all following lines of each reference.]</a:t>
            </a:r>
            <a:endParaRPr>
              <a:solidFill>
                <a:srgbClr val="FF0000"/>
              </a:solidFill>
            </a:endParaRPr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Overview of the Case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[4-6 bullet points]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of Change: 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[Reason #1]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[Reason #2]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[Reason #3]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Establishing Rapport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[First way to establish rapport]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[Second way to establish rapport]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[Third way to establish rapport]</a:t>
            </a:r>
            <a:endParaRPr/>
          </a:p>
          <a:p>
            <a:pPr marL="285750" marR="0" lvl="0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Counseling Skill: 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[First reason you chose it]</a:t>
            </a:r>
            <a:endParaRPr/>
          </a:p>
          <a:p>
            <a:pPr marL="457200" marR="0" lvl="0" indent="-40386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[Second reason you chose it]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Counseling Skill: </a:t>
            </a:r>
            <a:r>
              <a:rPr lang="en-US"/>
              <a:t>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[First reason you chose it]</a:t>
            </a:r>
            <a:endParaRPr/>
          </a:p>
          <a:p>
            <a:pPr marL="457200" lvl="0" indent="-40386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[Second reason you chose it]</a:t>
            </a:r>
            <a:endParaRPr/>
          </a:p>
          <a:p>
            <a:pPr marL="285750" marR="0" lvl="0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Counseling Skill: </a:t>
            </a:r>
            <a:r>
              <a:rPr lang="en-US"/>
              <a:t>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[First reason you chose it]</a:t>
            </a:r>
            <a:endParaRPr/>
          </a:p>
          <a:p>
            <a:pPr marL="457200" lvl="0" indent="-40386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[Second reason you chose it]</a:t>
            </a:r>
            <a:endParaRPr/>
          </a:p>
          <a:p>
            <a:pPr marL="285750" marR="0" lvl="0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Cognitive Behavioral Technique: 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[Reason it could help]</a:t>
            </a:r>
            <a:endParaRPr/>
          </a:p>
          <a:p>
            <a:pPr marL="457200" lvl="0" indent="-40386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[Reason it could help]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Cognitive Behavioral Technique: </a:t>
            </a:r>
            <a:r>
              <a:rPr lang="en-US"/>
              <a:t>[Name it]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</a:pPr>
            <a:r>
              <a:rPr lang="en-US"/>
              <a:t>[Reason it could help]</a:t>
            </a:r>
            <a:endParaRPr/>
          </a:p>
          <a:p>
            <a:pPr marL="457200" lvl="0" indent="-40386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[Reason it could help]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[TITLE OF PRESENTATION]</vt:lpstr>
      <vt:lpstr>Overview of the Case</vt:lpstr>
      <vt:lpstr>Stage of Change: [Name it]</vt:lpstr>
      <vt:lpstr>Establishing Rapport</vt:lpstr>
      <vt:lpstr>Counseling Skill: [Name it]</vt:lpstr>
      <vt:lpstr>Counseling Skill: [Name it]</vt:lpstr>
      <vt:lpstr>Counseling Skill: [Name it]</vt:lpstr>
      <vt:lpstr>Cognitive Behavioral Technique: [Name it]</vt:lpstr>
      <vt:lpstr>Cognitive Behavioral Technique: [Name it]</vt:lpstr>
      <vt:lpstr>Normal Exercise versus Excessive Exercise</vt:lpstr>
      <vt:lpstr>Active Listening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Tonya Scalise</dc:creator>
  <cp:lastModifiedBy>Tonya Scalise</cp:lastModifiedBy>
  <cp:revision>1</cp:revision>
  <dcterms:modified xsi:type="dcterms:W3CDTF">2018-07-10T03:53:56Z</dcterms:modified>
</cp:coreProperties>
</file>