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7490400"/>
  <p:notesSz cx="7010400" cy="9223375"/>
  <p:defaultTextStyle>
    <a:defPPr>
      <a:defRPr lang="en-US"/>
    </a:defPPr>
    <a:lvl1pPr marL="0" algn="l" defTabSz="5068227" rtl="0" eaLnBrk="1" latinLnBrk="0" hangingPunct="1">
      <a:defRPr sz="10000" kern="1200">
        <a:solidFill>
          <a:schemeClr val="tx1"/>
        </a:solidFill>
        <a:latin typeface="+mn-lt"/>
        <a:ea typeface="+mn-ea"/>
        <a:cs typeface="+mn-cs"/>
      </a:defRPr>
    </a:lvl1pPr>
    <a:lvl2pPr marL="2534113" algn="l" defTabSz="5068227" rtl="0" eaLnBrk="1" latinLnBrk="0" hangingPunct="1">
      <a:defRPr sz="10000" kern="1200">
        <a:solidFill>
          <a:schemeClr val="tx1"/>
        </a:solidFill>
        <a:latin typeface="+mn-lt"/>
        <a:ea typeface="+mn-ea"/>
        <a:cs typeface="+mn-cs"/>
      </a:defRPr>
    </a:lvl2pPr>
    <a:lvl3pPr marL="5068227" algn="l" defTabSz="5068227" rtl="0" eaLnBrk="1" latinLnBrk="0" hangingPunct="1">
      <a:defRPr sz="10000" kern="1200">
        <a:solidFill>
          <a:schemeClr val="tx1"/>
        </a:solidFill>
        <a:latin typeface="+mn-lt"/>
        <a:ea typeface="+mn-ea"/>
        <a:cs typeface="+mn-cs"/>
      </a:defRPr>
    </a:lvl3pPr>
    <a:lvl4pPr marL="7602340" algn="l" defTabSz="5068227" rtl="0" eaLnBrk="1" latinLnBrk="0" hangingPunct="1">
      <a:defRPr sz="10000" kern="1200">
        <a:solidFill>
          <a:schemeClr val="tx1"/>
        </a:solidFill>
        <a:latin typeface="+mn-lt"/>
        <a:ea typeface="+mn-ea"/>
        <a:cs typeface="+mn-cs"/>
      </a:defRPr>
    </a:lvl4pPr>
    <a:lvl5pPr marL="10136453" algn="l" defTabSz="5068227" rtl="0" eaLnBrk="1" latinLnBrk="0" hangingPunct="1">
      <a:defRPr sz="10000" kern="1200">
        <a:solidFill>
          <a:schemeClr val="tx1"/>
        </a:solidFill>
        <a:latin typeface="+mn-lt"/>
        <a:ea typeface="+mn-ea"/>
        <a:cs typeface="+mn-cs"/>
      </a:defRPr>
    </a:lvl5pPr>
    <a:lvl6pPr marL="12670566" algn="l" defTabSz="5068227" rtl="0" eaLnBrk="1" latinLnBrk="0" hangingPunct="1">
      <a:defRPr sz="10000" kern="1200">
        <a:solidFill>
          <a:schemeClr val="tx1"/>
        </a:solidFill>
        <a:latin typeface="+mn-lt"/>
        <a:ea typeface="+mn-ea"/>
        <a:cs typeface="+mn-cs"/>
      </a:defRPr>
    </a:lvl6pPr>
    <a:lvl7pPr marL="15204680" algn="l" defTabSz="5068227" rtl="0" eaLnBrk="1" latinLnBrk="0" hangingPunct="1">
      <a:defRPr sz="10000" kern="1200">
        <a:solidFill>
          <a:schemeClr val="tx1"/>
        </a:solidFill>
        <a:latin typeface="+mn-lt"/>
        <a:ea typeface="+mn-ea"/>
        <a:cs typeface="+mn-cs"/>
      </a:defRPr>
    </a:lvl7pPr>
    <a:lvl8pPr marL="17738793" algn="l" defTabSz="5068227" rtl="0" eaLnBrk="1" latinLnBrk="0" hangingPunct="1">
      <a:defRPr sz="10000" kern="1200">
        <a:solidFill>
          <a:schemeClr val="tx1"/>
        </a:solidFill>
        <a:latin typeface="+mn-lt"/>
        <a:ea typeface="+mn-ea"/>
        <a:cs typeface="+mn-cs"/>
      </a:defRPr>
    </a:lvl8pPr>
    <a:lvl9pPr marL="20272906" algn="l" defTabSz="5068227" rtl="0" eaLnBrk="1" latinLnBrk="0" hangingPunct="1">
      <a:defRPr sz="10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08">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ger D Cameron" initials="GDC" lastIdx="19" clrIdx="0">
    <p:extLst>
      <p:ext uri="{19B8F6BF-5375-455C-9EA6-DF929625EA0E}">
        <p15:presenceInfo xmlns:p15="http://schemas.microsoft.com/office/powerpoint/2012/main" userId="S-1-5-21-967717204-2574470209-3764530460-72578" providerId="AD"/>
      </p:ext>
    </p:extLst>
  </p:cmAuthor>
  <p:cmAuthor id="2" name="Windows User" initials="WU" lastIdx="7" clrIdx="1">
    <p:extLst>
      <p:ext uri="{19B8F6BF-5375-455C-9EA6-DF929625EA0E}">
        <p15:presenceInfo xmlns:p15="http://schemas.microsoft.com/office/powerpoint/2012/main" userId="Windows User" providerId="None"/>
      </p:ext>
    </p:extLst>
  </p:cmAuthor>
  <p:cmAuthor id="3" name="Aleda Chen" initials="AC" lastIdx="6" clrIdx="2">
    <p:extLst>
      <p:ext uri="{19B8F6BF-5375-455C-9EA6-DF929625EA0E}">
        <p15:presenceInfo xmlns:p15="http://schemas.microsoft.com/office/powerpoint/2012/main" userId="Aleda Ch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FF00"/>
    <a:srgbClr val="3FBF4B"/>
    <a:srgbClr val="D69F11"/>
    <a:srgbClr val="FFF4C5"/>
    <a:srgbClr val="A6A360"/>
    <a:srgbClr val="FFED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957" autoAdjust="0"/>
    <p:restoredTop sz="95405" autoAdjust="0"/>
  </p:normalViewPr>
  <p:slideViewPr>
    <p:cSldViewPr>
      <p:cViewPr>
        <p:scale>
          <a:sx n="26" d="100"/>
          <a:sy n="26" d="100"/>
        </p:scale>
        <p:origin x="6" y="18"/>
      </p:cViewPr>
      <p:guideLst>
        <p:guide orient="horz" pos="1180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262" tIns="46131" rIns="92262" bIns="46131"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262" tIns="46131" rIns="92262" bIns="46131" rtlCol="0"/>
          <a:lstStyle>
            <a:lvl1pPr algn="r">
              <a:defRPr sz="1200"/>
            </a:lvl1pPr>
          </a:lstStyle>
          <a:p>
            <a:fld id="{B5703C48-A8CE-48E0-B461-79D168ECF599}" type="datetimeFigureOut">
              <a:rPr lang="en-US" smtClean="0"/>
              <a:pPr/>
              <a:t>10/3/2019</a:t>
            </a:fld>
            <a:endParaRPr lang="en-US" dirty="0"/>
          </a:p>
        </p:txBody>
      </p:sp>
      <p:sp>
        <p:nvSpPr>
          <p:cNvPr id="4" name="Slide Image Placeholder 3"/>
          <p:cNvSpPr>
            <a:spLocks noGrp="1" noRot="1" noChangeAspect="1"/>
          </p:cNvSpPr>
          <p:nvPr>
            <p:ph type="sldImg" idx="2"/>
          </p:nvPr>
        </p:nvSpPr>
        <p:spPr>
          <a:xfrm>
            <a:off x="1144588" y="693738"/>
            <a:ext cx="4721225" cy="3455987"/>
          </a:xfrm>
          <a:prstGeom prst="rect">
            <a:avLst/>
          </a:prstGeom>
          <a:noFill/>
          <a:ln w="12700">
            <a:solidFill>
              <a:prstClr val="black"/>
            </a:solidFill>
          </a:ln>
        </p:spPr>
        <p:txBody>
          <a:bodyPr vert="horz" lIns="92262" tIns="46131" rIns="92262" bIns="46131"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262" tIns="46131" rIns="92262" bIns="461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1169"/>
          </a:xfrm>
          <a:prstGeom prst="rect">
            <a:avLst/>
          </a:prstGeom>
        </p:spPr>
        <p:txBody>
          <a:bodyPr vert="horz" lIns="92262" tIns="46131" rIns="92262" bIns="4613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2262" tIns="46131" rIns="92262" bIns="46131" rtlCol="0" anchor="b"/>
          <a:lstStyle>
            <a:lvl1pPr algn="r">
              <a:defRPr sz="1200"/>
            </a:lvl1pPr>
          </a:lstStyle>
          <a:p>
            <a:fld id="{F9C5C6C6-8CD6-4BE9-8EC4-81B7F463D1A3}" type="slidenum">
              <a:rPr lang="en-US" smtClean="0"/>
              <a:pPr/>
              <a:t>‹#›</a:t>
            </a:fld>
            <a:endParaRPr lang="en-US" dirty="0"/>
          </a:p>
        </p:txBody>
      </p:sp>
    </p:spTree>
    <p:extLst>
      <p:ext uri="{BB962C8B-B14F-4D97-AF65-F5344CB8AC3E}">
        <p14:creationId xmlns:p14="http://schemas.microsoft.com/office/powerpoint/2010/main" val="397304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C5C6C6-8CD6-4BE9-8EC4-81B7F463D1A3}" type="slidenum">
              <a:rPr lang="en-US" smtClean="0"/>
              <a:pPr/>
              <a:t>1</a:t>
            </a:fld>
            <a:endParaRPr lang="en-US" dirty="0"/>
          </a:p>
        </p:txBody>
      </p:sp>
    </p:spTree>
    <p:extLst>
      <p:ext uri="{BB962C8B-B14F-4D97-AF65-F5344CB8AC3E}">
        <p14:creationId xmlns:p14="http://schemas.microsoft.com/office/powerpoint/2010/main" val="427979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646325"/>
            <a:ext cx="43525440" cy="8036137"/>
          </a:xfrm>
        </p:spPr>
        <p:txBody>
          <a:bodyPr/>
          <a:lstStyle/>
          <a:p>
            <a:r>
              <a:rPr lang="en-US"/>
              <a:t>Click to edit Master title style</a:t>
            </a:r>
          </a:p>
        </p:txBody>
      </p:sp>
      <p:sp>
        <p:nvSpPr>
          <p:cNvPr id="3" name="Subtitle 2"/>
          <p:cNvSpPr>
            <a:spLocks noGrp="1"/>
          </p:cNvSpPr>
          <p:nvPr>
            <p:ph type="subTitle" idx="1"/>
          </p:nvPr>
        </p:nvSpPr>
        <p:spPr>
          <a:xfrm>
            <a:off x="7680960" y="21244560"/>
            <a:ext cx="35844480" cy="9580880"/>
          </a:xfrm>
        </p:spPr>
        <p:txBody>
          <a:bodyPr/>
          <a:lstStyle>
            <a:lvl1pPr marL="0" indent="0" algn="ctr">
              <a:buNone/>
              <a:defRPr>
                <a:solidFill>
                  <a:schemeClr val="tx1">
                    <a:tint val="75000"/>
                  </a:schemeClr>
                </a:solidFill>
              </a:defRPr>
            </a:lvl1pPr>
            <a:lvl2pPr marL="2534113" indent="0" algn="ctr">
              <a:buNone/>
              <a:defRPr>
                <a:solidFill>
                  <a:schemeClr val="tx1">
                    <a:tint val="75000"/>
                  </a:schemeClr>
                </a:solidFill>
              </a:defRPr>
            </a:lvl2pPr>
            <a:lvl3pPr marL="5068227" indent="0" algn="ctr">
              <a:buNone/>
              <a:defRPr>
                <a:solidFill>
                  <a:schemeClr val="tx1">
                    <a:tint val="75000"/>
                  </a:schemeClr>
                </a:solidFill>
              </a:defRPr>
            </a:lvl3pPr>
            <a:lvl4pPr marL="7602340" indent="0" algn="ctr">
              <a:buNone/>
              <a:defRPr>
                <a:solidFill>
                  <a:schemeClr val="tx1">
                    <a:tint val="75000"/>
                  </a:schemeClr>
                </a:solidFill>
              </a:defRPr>
            </a:lvl4pPr>
            <a:lvl5pPr marL="10136453" indent="0" algn="ctr">
              <a:buNone/>
              <a:defRPr>
                <a:solidFill>
                  <a:schemeClr val="tx1">
                    <a:tint val="75000"/>
                  </a:schemeClr>
                </a:solidFill>
              </a:defRPr>
            </a:lvl5pPr>
            <a:lvl6pPr marL="12670566" indent="0" algn="ctr">
              <a:buNone/>
              <a:defRPr>
                <a:solidFill>
                  <a:schemeClr val="tx1">
                    <a:tint val="75000"/>
                  </a:schemeClr>
                </a:solidFill>
              </a:defRPr>
            </a:lvl6pPr>
            <a:lvl7pPr marL="15204680" indent="0" algn="ctr">
              <a:buNone/>
              <a:defRPr>
                <a:solidFill>
                  <a:schemeClr val="tx1">
                    <a:tint val="75000"/>
                  </a:schemeClr>
                </a:solidFill>
              </a:defRPr>
            </a:lvl7pPr>
            <a:lvl8pPr marL="17738793" indent="0" algn="ctr">
              <a:buNone/>
              <a:defRPr>
                <a:solidFill>
                  <a:schemeClr val="tx1">
                    <a:tint val="75000"/>
                  </a:schemeClr>
                </a:solidFill>
              </a:defRPr>
            </a:lvl8pPr>
            <a:lvl9pPr marL="2027290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214580" y="7203017"/>
            <a:ext cx="47232573" cy="1535457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499096" y="7203017"/>
            <a:ext cx="140862048" cy="1535457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4091056"/>
            <a:ext cx="43525440" cy="7446010"/>
          </a:xfrm>
        </p:spPr>
        <p:txBody>
          <a:bodyPr anchor="t"/>
          <a:lstStyle>
            <a:lvl1pPr algn="l">
              <a:defRPr sz="22200" b="1" cap="all"/>
            </a:lvl1pPr>
          </a:lstStyle>
          <a:p>
            <a:r>
              <a:rPr lang="en-US"/>
              <a:t>Click to edit Master title style</a:t>
            </a:r>
          </a:p>
        </p:txBody>
      </p:sp>
      <p:sp>
        <p:nvSpPr>
          <p:cNvPr id="3" name="Text Placeholder 2"/>
          <p:cNvSpPr>
            <a:spLocks noGrp="1"/>
          </p:cNvSpPr>
          <p:nvPr>
            <p:ph type="body" idx="1"/>
          </p:nvPr>
        </p:nvSpPr>
        <p:spPr>
          <a:xfrm>
            <a:off x="4044952" y="15890034"/>
            <a:ext cx="43525440" cy="8201023"/>
          </a:xfrm>
        </p:spPr>
        <p:txBody>
          <a:bodyPr anchor="b"/>
          <a:lstStyle>
            <a:lvl1pPr marL="0" indent="0">
              <a:buNone/>
              <a:defRPr sz="11100">
                <a:solidFill>
                  <a:schemeClr val="tx1">
                    <a:tint val="75000"/>
                  </a:schemeClr>
                </a:solidFill>
              </a:defRPr>
            </a:lvl1pPr>
            <a:lvl2pPr marL="2534113" indent="0">
              <a:buNone/>
              <a:defRPr sz="10000">
                <a:solidFill>
                  <a:schemeClr val="tx1">
                    <a:tint val="75000"/>
                  </a:schemeClr>
                </a:solidFill>
              </a:defRPr>
            </a:lvl2pPr>
            <a:lvl3pPr marL="5068227" indent="0">
              <a:buNone/>
              <a:defRPr sz="8800">
                <a:solidFill>
                  <a:schemeClr val="tx1">
                    <a:tint val="75000"/>
                  </a:schemeClr>
                </a:solidFill>
              </a:defRPr>
            </a:lvl3pPr>
            <a:lvl4pPr marL="7602340" indent="0">
              <a:buNone/>
              <a:defRPr sz="7800">
                <a:solidFill>
                  <a:schemeClr val="tx1">
                    <a:tint val="75000"/>
                  </a:schemeClr>
                </a:solidFill>
              </a:defRPr>
            </a:lvl4pPr>
            <a:lvl5pPr marL="10136453" indent="0">
              <a:buNone/>
              <a:defRPr sz="7800">
                <a:solidFill>
                  <a:schemeClr val="tx1">
                    <a:tint val="75000"/>
                  </a:schemeClr>
                </a:solidFill>
              </a:defRPr>
            </a:lvl5pPr>
            <a:lvl6pPr marL="12670566" indent="0">
              <a:buNone/>
              <a:defRPr sz="7800">
                <a:solidFill>
                  <a:schemeClr val="tx1">
                    <a:tint val="75000"/>
                  </a:schemeClr>
                </a:solidFill>
              </a:defRPr>
            </a:lvl6pPr>
            <a:lvl7pPr marL="15204680" indent="0">
              <a:buNone/>
              <a:defRPr sz="7800">
                <a:solidFill>
                  <a:schemeClr val="tx1">
                    <a:tint val="75000"/>
                  </a:schemeClr>
                </a:solidFill>
              </a:defRPr>
            </a:lvl7pPr>
            <a:lvl8pPr marL="17738793" indent="0">
              <a:buNone/>
              <a:defRPr sz="7800">
                <a:solidFill>
                  <a:schemeClr val="tx1">
                    <a:tint val="75000"/>
                  </a:schemeClr>
                </a:solidFill>
              </a:defRPr>
            </a:lvl8pPr>
            <a:lvl9pPr marL="2027290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499093" y="41985777"/>
            <a:ext cx="94047307" cy="118762994"/>
          </a:xfrm>
        </p:spPr>
        <p:txBody>
          <a:bodyPr/>
          <a:lstStyle>
            <a:lvl1pPr>
              <a:defRPr sz="15500"/>
            </a:lvl1pPr>
            <a:lvl2pPr>
              <a:defRPr sz="13400"/>
            </a:lvl2pPr>
            <a:lvl3pPr>
              <a:defRPr sz="11100"/>
            </a:lvl3pPr>
            <a:lvl4pPr>
              <a:defRPr sz="10000"/>
            </a:lvl4pPr>
            <a:lvl5pPr>
              <a:defRPr sz="10000"/>
            </a:lvl5pPr>
            <a:lvl6pPr>
              <a:defRPr sz="10000"/>
            </a:lvl6pPr>
            <a:lvl7pPr>
              <a:defRPr sz="10000"/>
            </a:lvl7pPr>
            <a:lvl8pPr>
              <a:defRPr sz="10000"/>
            </a:lvl8pPr>
            <a:lvl9pPr>
              <a:defRPr sz="10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399843" y="41985777"/>
            <a:ext cx="94047312" cy="118762994"/>
          </a:xfrm>
        </p:spPr>
        <p:txBody>
          <a:bodyPr/>
          <a:lstStyle>
            <a:lvl1pPr>
              <a:defRPr sz="15500"/>
            </a:lvl1pPr>
            <a:lvl2pPr>
              <a:defRPr sz="13400"/>
            </a:lvl2pPr>
            <a:lvl3pPr>
              <a:defRPr sz="11100"/>
            </a:lvl3pPr>
            <a:lvl4pPr>
              <a:defRPr sz="10000"/>
            </a:lvl4pPr>
            <a:lvl5pPr>
              <a:defRPr sz="10000"/>
            </a:lvl5pPr>
            <a:lvl6pPr>
              <a:defRPr sz="10000"/>
            </a:lvl6pPr>
            <a:lvl7pPr>
              <a:defRPr sz="10000"/>
            </a:lvl7pPr>
            <a:lvl8pPr>
              <a:defRPr sz="10000"/>
            </a:lvl8pPr>
            <a:lvl9pPr>
              <a:defRPr sz="10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01354"/>
            <a:ext cx="46085760" cy="6248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1" y="8391951"/>
            <a:ext cx="22625053" cy="3497366"/>
          </a:xfrm>
        </p:spPr>
        <p:txBody>
          <a:bodyPr anchor="b"/>
          <a:lstStyle>
            <a:lvl1pPr marL="0" indent="0">
              <a:buNone/>
              <a:defRPr sz="13400" b="1"/>
            </a:lvl1pPr>
            <a:lvl2pPr marL="2534113" indent="0">
              <a:buNone/>
              <a:defRPr sz="11100" b="1"/>
            </a:lvl2pPr>
            <a:lvl3pPr marL="5068227" indent="0">
              <a:buNone/>
              <a:defRPr sz="10000" b="1"/>
            </a:lvl3pPr>
            <a:lvl4pPr marL="7602340" indent="0">
              <a:buNone/>
              <a:defRPr sz="8800" b="1"/>
            </a:lvl4pPr>
            <a:lvl5pPr marL="10136453" indent="0">
              <a:buNone/>
              <a:defRPr sz="8800" b="1"/>
            </a:lvl5pPr>
            <a:lvl6pPr marL="12670566" indent="0">
              <a:buNone/>
              <a:defRPr sz="8800" b="1"/>
            </a:lvl6pPr>
            <a:lvl7pPr marL="15204680" indent="0">
              <a:buNone/>
              <a:defRPr sz="8800" b="1"/>
            </a:lvl7pPr>
            <a:lvl8pPr marL="17738793" indent="0">
              <a:buNone/>
              <a:defRPr sz="8800" b="1"/>
            </a:lvl8pPr>
            <a:lvl9pPr marL="20272906" indent="0">
              <a:buNone/>
              <a:defRPr sz="8800" b="1"/>
            </a:lvl9pPr>
          </a:lstStyle>
          <a:p>
            <a:pPr lvl="0"/>
            <a:r>
              <a:rPr lang="en-US"/>
              <a:t>Click to edit Master text styles</a:t>
            </a:r>
          </a:p>
        </p:txBody>
      </p:sp>
      <p:sp>
        <p:nvSpPr>
          <p:cNvPr id="4" name="Content Placeholder 3"/>
          <p:cNvSpPr>
            <a:spLocks noGrp="1"/>
          </p:cNvSpPr>
          <p:nvPr>
            <p:ph sz="half" idx="2"/>
          </p:nvPr>
        </p:nvSpPr>
        <p:spPr>
          <a:xfrm>
            <a:off x="2560321" y="11889317"/>
            <a:ext cx="22625053" cy="21600374"/>
          </a:xfrm>
        </p:spPr>
        <p:txBody>
          <a:bodyPr/>
          <a:lstStyle>
            <a:lvl1pPr>
              <a:defRPr sz="13400"/>
            </a:lvl1pPr>
            <a:lvl2pPr>
              <a:defRPr sz="11100"/>
            </a:lvl2pPr>
            <a:lvl3pPr>
              <a:defRPr sz="100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2" y="8391951"/>
            <a:ext cx="22633941" cy="3497366"/>
          </a:xfrm>
        </p:spPr>
        <p:txBody>
          <a:bodyPr anchor="b"/>
          <a:lstStyle>
            <a:lvl1pPr marL="0" indent="0">
              <a:buNone/>
              <a:defRPr sz="13400" b="1"/>
            </a:lvl1pPr>
            <a:lvl2pPr marL="2534113" indent="0">
              <a:buNone/>
              <a:defRPr sz="11100" b="1"/>
            </a:lvl2pPr>
            <a:lvl3pPr marL="5068227" indent="0">
              <a:buNone/>
              <a:defRPr sz="10000" b="1"/>
            </a:lvl3pPr>
            <a:lvl4pPr marL="7602340" indent="0">
              <a:buNone/>
              <a:defRPr sz="8800" b="1"/>
            </a:lvl4pPr>
            <a:lvl5pPr marL="10136453" indent="0">
              <a:buNone/>
              <a:defRPr sz="8800" b="1"/>
            </a:lvl5pPr>
            <a:lvl6pPr marL="12670566" indent="0">
              <a:buNone/>
              <a:defRPr sz="8800" b="1"/>
            </a:lvl6pPr>
            <a:lvl7pPr marL="15204680" indent="0">
              <a:buNone/>
              <a:defRPr sz="8800" b="1"/>
            </a:lvl7pPr>
            <a:lvl8pPr marL="17738793" indent="0">
              <a:buNone/>
              <a:defRPr sz="8800" b="1"/>
            </a:lvl8pPr>
            <a:lvl9pPr marL="20272906" indent="0">
              <a:buNone/>
              <a:defRPr sz="8800" b="1"/>
            </a:lvl9pPr>
          </a:lstStyle>
          <a:p>
            <a:pPr lvl="0"/>
            <a:r>
              <a:rPr lang="en-US"/>
              <a:t>Click to edit Master text styles</a:t>
            </a:r>
          </a:p>
        </p:txBody>
      </p:sp>
      <p:sp>
        <p:nvSpPr>
          <p:cNvPr id="6" name="Content Placeholder 5"/>
          <p:cNvSpPr>
            <a:spLocks noGrp="1"/>
          </p:cNvSpPr>
          <p:nvPr>
            <p:ph sz="quarter" idx="4"/>
          </p:nvPr>
        </p:nvSpPr>
        <p:spPr>
          <a:xfrm>
            <a:off x="26012142" y="11889317"/>
            <a:ext cx="22633941" cy="21600374"/>
          </a:xfrm>
        </p:spPr>
        <p:txBody>
          <a:bodyPr/>
          <a:lstStyle>
            <a:lvl1pPr>
              <a:defRPr sz="13400"/>
            </a:lvl1pPr>
            <a:lvl2pPr>
              <a:defRPr sz="11100"/>
            </a:lvl2pPr>
            <a:lvl3pPr>
              <a:defRPr sz="100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492673"/>
            <a:ext cx="16846552" cy="6352540"/>
          </a:xfrm>
        </p:spPr>
        <p:txBody>
          <a:bodyPr anchor="b"/>
          <a:lstStyle>
            <a:lvl1pPr algn="l">
              <a:defRPr sz="11100" b="1"/>
            </a:lvl1pPr>
          </a:lstStyle>
          <a:p>
            <a:r>
              <a:rPr lang="en-US"/>
              <a:t>Click to edit Master title style</a:t>
            </a:r>
          </a:p>
        </p:txBody>
      </p:sp>
      <p:sp>
        <p:nvSpPr>
          <p:cNvPr id="3" name="Content Placeholder 2"/>
          <p:cNvSpPr>
            <a:spLocks noGrp="1"/>
          </p:cNvSpPr>
          <p:nvPr>
            <p:ph idx="1"/>
          </p:nvPr>
        </p:nvSpPr>
        <p:spPr>
          <a:xfrm>
            <a:off x="20020281" y="1492677"/>
            <a:ext cx="28625800" cy="31997017"/>
          </a:xfrm>
        </p:spPr>
        <p:txBody>
          <a:bodyPr/>
          <a:lstStyle>
            <a:lvl1pPr>
              <a:defRPr sz="17800"/>
            </a:lvl1pPr>
            <a:lvl2pPr>
              <a:defRPr sz="15500"/>
            </a:lvl2pPr>
            <a:lvl3pPr>
              <a:defRPr sz="13400"/>
            </a:lvl3pPr>
            <a:lvl4pPr>
              <a:defRPr sz="11100"/>
            </a:lvl4pPr>
            <a:lvl5pPr>
              <a:defRPr sz="11100"/>
            </a:lvl5pPr>
            <a:lvl6pPr>
              <a:defRPr sz="11100"/>
            </a:lvl6pPr>
            <a:lvl7pPr>
              <a:defRPr sz="11100"/>
            </a:lvl7pPr>
            <a:lvl8pPr>
              <a:defRPr sz="11100"/>
            </a:lvl8pPr>
            <a:lvl9pPr>
              <a:defRPr sz="1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7845217"/>
            <a:ext cx="16846552" cy="25644477"/>
          </a:xfrm>
        </p:spPr>
        <p:txBody>
          <a:bodyPr/>
          <a:lstStyle>
            <a:lvl1pPr marL="0" indent="0">
              <a:buNone/>
              <a:defRPr sz="7800"/>
            </a:lvl1pPr>
            <a:lvl2pPr marL="2534113" indent="0">
              <a:buNone/>
              <a:defRPr sz="6700"/>
            </a:lvl2pPr>
            <a:lvl3pPr marL="5068227" indent="0">
              <a:buNone/>
              <a:defRPr sz="5500"/>
            </a:lvl3pPr>
            <a:lvl4pPr marL="7602340" indent="0">
              <a:buNone/>
              <a:defRPr sz="5000"/>
            </a:lvl4pPr>
            <a:lvl5pPr marL="10136453" indent="0">
              <a:buNone/>
              <a:defRPr sz="5000"/>
            </a:lvl5pPr>
            <a:lvl6pPr marL="12670566" indent="0">
              <a:buNone/>
              <a:defRPr sz="5000"/>
            </a:lvl6pPr>
            <a:lvl7pPr marL="15204680" indent="0">
              <a:buNone/>
              <a:defRPr sz="5000"/>
            </a:lvl7pPr>
            <a:lvl8pPr marL="17738793" indent="0">
              <a:buNone/>
              <a:defRPr sz="5000"/>
            </a:lvl8pPr>
            <a:lvl9pPr marL="20272906"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243280"/>
            <a:ext cx="30723840" cy="3098167"/>
          </a:xfrm>
        </p:spPr>
        <p:txBody>
          <a:bodyPr anchor="b"/>
          <a:lstStyle>
            <a:lvl1pPr algn="l">
              <a:defRPr sz="11100" b="1"/>
            </a:lvl1pPr>
          </a:lstStyle>
          <a:p>
            <a:r>
              <a:rPr lang="en-US"/>
              <a:t>Click to edit Master title style</a:t>
            </a:r>
          </a:p>
        </p:txBody>
      </p:sp>
      <p:sp>
        <p:nvSpPr>
          <p:cNvPr id="3" name="Picture Placeholder 2"/>
          <p:cNvSpPr>
            <a:spLocks noGrp="1"/>
          </p:cNvSpPr>
          <p:nvPr>
            <p:ph type="pic" idx="1"/>
          </p:nvPr>
        </p:nvSpPr>
        <p:spPr>
          <a:xfrm>
            <a:off x="10036813" y="3349837"/>
            <a:ext cx="30723840" cy="22494240"/>
          </a:xfrm>
        </p:spPr>
        <p:txBody>
          <a:bodyPr/>
          <a:lstStyle>
            <a:lvl1pPr marL="0" indent="0">
              <a:buNone/>
              <a:defRPr sz="17800"/>
            </a:lvl1pPr>
            <a:lvl2pPr marL="2534113" indent="0">
              <a:buNone/>
              <a:defRPr sz="15500"/>
            </a:lvl2pPr>
            <a:lvl3pPr marL="5068227" indent="0">
              <a:buNone/>
              <a:defRPr sz="13400"/>
            </a:lvl3pPr>
            <a:lvl4pPr marL="7602340" indent="0">
              <a:buNone/>
              <a:defRPr sz="11100"/>
            </a:lvl4pPr>
            <a:lvl5pPr marL="10136453" indent="0">
              <a:buNone/>
              <a:defRPr sz="11100"/>
            </a:lvl5pPr>
            <a:lvl6pPr marL="12670566" indent="0">
              <a:buNone/>
              <a:defRPr sz="11100"/>
            </a:lvl6pPr>
            <a:lvl7pPr marL="15204680" indent="0">
              <a:buNone/>
              <a:defRPr sz="11100"/>
            </a:lvl7pPr>
            <a:lvl8pPr marL="17738793" indent="0">
              <a:buNone/>
              <a:defRPr sz="11100"/>
            </a:lvl8pPr>
            <a:lvl9pPr marL="20272906" indent="0">
              <a:buNone/>
              <a:defRPr sz="11100"/>
            </a:lvl9pPr>
          </a:lstStyle>
          <a:p>
            <a:endParaRPr lang="en-US" dirty="0"/>
          </a:p>
        </p:txBody>
      </p:sp>
      <p:sp>
        <p:nvSpPr>
          <p:cNvPr id="4" name="Text Placeholder 3"/>
          <p:cNvSpPr>
            <a:spLocks noGrp="1"/>
          </p:cNvSpPr>
          <p:nvPr>
            <p:ph type="body" sz="half" idx="2"/>
          </p:nvPr>
        </p:nvSpPr>
        <p:spPr>
          <a:xfrm>
            <a:off x="10036813" y="29341447"/>
            <a:ext cx="30723840" cy="4399913"/>
          </a:xfrm>
        </p:spPr>
        <p:txBody>
          <a:bodyPr/>
          <a:lstStyle>
            <a:lvl1pPr marL="0" indent="0">
              <a:buNone/>
              <a:defRPr sz="7800"/>
            </a:lvl1pPr>
            <a:lvl2pPr marL="2534113" indent="0">
              <a:buNone/>
              <a:defRPr sz="6700"/>
            </a:lvl2pPr>
            <a:lvl3pPr marL="5068227" indent="0">
              <a:buNone/>
              <a:defRPr sz="5500"/>
            </a:lvl3pPr>
            <a:lvl4pPr marL="7602340" indent="0">
              <a:buNone/>
              <a:defRPr sz="5000"/>
            </a:lvl4pPr>
            <a:lvl5pPr marL="10136453" indent="0">
              <a:buNone/>
              <a:defRPr sz="5000"/>
            </a:lvl5pPr>
            <a:lvl6pPr marL="12670566" indent="0">
              <a:buNone/>
              <a:defRPr sz="5000"/>
            </a:lvl6pPr>
            <a:lvl7pPr marL="15204680" indent="0">
              <a:buNone/>
              <a:defRPr sz="5000"/>
            </a:lvl7pPr>
            <a:lvl8pPr marL="17738793" indent="0">
              <a:buNone/>
              <a:defRPr sz="5000"/>
            </a:lvl8pPr>
            <a:lvl9pPr marL="20272906"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86C97884-3E56-4F08-9839-B108387AD6AA}"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149D7-4759-44FA-B71B-09222DC6BC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01354"/>
            <a:ext cx="46085760" cy="6248400"/>
          </a:xfrm>
          <a:prstGeom prst="rect">
            <a:avLst/>
          </a:prstGeom>
        </p:spPr>
        <p:txBody>
          <a:bodyPr vert="horz" lIns="506823" tIns="253411" rIns="506823" bIns="253411" rtlCol="0" anchor="ctr">
            <a:normAutofit/>
          </a:bodyPr>
          <a:lstStyle/>
          <a:p>
            <a:r>
              <a:rPr lang="en-US"/>
              <a:t>Click to edit Master title style</a:t>
            </a:r>
          </a:p>
        </p:txBody>
      </p:sp>
      <p:sp>
        <p:nvSpPr>
          <p:cNvPr id="3" name="Text Placeholder 2"/>
          <p:cNvSpPr>
            <a:spLocks noGrp="1"/>
          </p:cNvSpPr>
          <p:nvPr>
            <p:ph type="body" idx="1"/>
          </p:nvPr>
        </p:nvSpPr>
        <p:spPr>
          <a:xfrm>
            <a:off x="2560320" y="8747763"/>
            <a:ext cx="46085760" cy="24741931"/>
          </a:xfrm>
          <a:prstGeom prst="rect">
            <a:avLst/>
          </a:prstGeom>
        </p:spPr>
        <p:txBody>
          <a:bodyPr vert="horz" lIns="506823" tIns="253411" rIns="506823" bIns="2534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4748049"/>
            <a:ext cx="11948160" cy="1996017"/>
          </a:xfrm>
          <a:prstGeom prst="rect">
            <a:avLst/>
          </a:prstGeom>
        </p:spPr>
        <p:txBody>
          <a:bodyPr vert="horz" lIns="506823" tIns="253411" rIns="506823" bIns="253411" rtlCol="0" anchor="ctr"/>
          <a:lstStyle>
            <a:lvl1pPr algn="l">
              <a:defRPr sz="6700">
                <a:solidFill>
                  <a:schemeClr val="tx1">
                    <a:tint val="75000"/>
                  </a:schemeClr>
                </a:solidFill>
              </a:defRPr>
            </a:lvl1pPr>
          </a:lstStyle>
          <a:p>
            <a:fld id="{86C97884-3E56-4F08-9839-B108387AD6AA}" type="datetimeFigureOut">
              <a:rPr lang="en-US" smtClean="0"/>
              <a:pPr/>
              <a:t>10/3/2019</a:t>
            </a:fld>
            <a:endParaRPr lang="en-US" dirty="0"/>
          </a:p>
        </p:txBody>
      </p:sp>
      <p:sp>
        <p:nvSpPr>
          <p:cNvPr id="5" name="Footer Placeholder 4"/>
          <p:cNvSpPr>
            <a:spLocks noGrp="1"/>
          </p:cNvSpPr>
          <p:nvPr>
            <p:ph type="ftr" sz="quarter" idx="3"/>
          </p:nvPr>
        </p:nvSpPr>
        <p:spPr>
          <a:xfrm>
            <a:off x="17495520" y="34748049"/>
            <a:ext cx="16215360" cy="1996017"/>
          </a:xfrm>
          <a:prstGeom prst="rect">
            <a:avLst/>
          </a:prstGeom>
        </p:spPr>
        <p:txBody>
          <a:bodyPr vert="horz" lIns="506823" tIns="253411" rIns="506823" bIns="253411" rtlCol="0" anchor="ctr"/>
          <a:lstStyle>
            <a:lvl1pPr algn="ctr">
              <a:defRPr sz="6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4748049"/>
            <a:ext cx="11948160" cy="1996017"/>
          </a:xfrm>
          <a:prstGeom prst="rect">
            <a:avLst/>
          </a:prstGeom>
        </p:spPr>
        <p:txBody>
          <a:bodyPr vert="horz" lIns="506823" tIns="253411" rIns="506823" bIns="253411" rtlCol="0" anchor="ctr"/>
          <a:lstStyle>
            <a:lvl1pPr algn="r">
              <a:defRPr sz="6700">
                <a:solidFill>
                  <a:schemeClr val="tx1">
                    <a:tint val="75000"/>
                  </a:schemeClr>
                </a:solidFill>
              </a:defRPr>
            </a:lvl1pPr>
          </a:lstStyle>
          <a:p>
            <a:fld id="{4E6149D7-4759-44FA-B71B-09222DC6BC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68227" rtl="0" eaLnBrk="1" latinLnBrk="0" hangingPunct="1">
        <a:spcBef>
          <a:spcPct val="0"/>
        </a:spcBef>
        <a:buNone/>
        <a:defRPr sz="24400" kern="1200">
          <a:solidFill>
            <a:schemeClr val="tx1"/>
          </a:solidFill>
          <a:latin typeface="+mj-lt"/>
          <a:ea typeface="+mj-ea"/>
          <a:cs typeface="+mj-cs"/>
        </a:defRPr>
      </a:lvl1pPr>
    </p:titleStyle>
    <p:bodyStyle>
      <a:lvl1pPr marL="1900585" indent="-1900585" algn="l" defTabSz="5068227" rtl="0" eaLnBrk="1" latinLnBrk="0" hangingPunct="1">
        <a:spcBef>
          <a:spcPct val="20000"/>
        </a:spcBef>
        <a:buFont typeface="Arial" pitchFamily="34" charset="0"/>
        <a:buChar char="•"/>
        <a:defRPr sz="17800" kern="1200">
          <a:solidFill>
            <a:schemeClr val="tx1"/>
          </a:solidFill>
          <a:latin typeface="+mn-lt"/>
          <a:ea typeface="+mn-ea"/>
          <a:cs typeface="+mn-cs"/>
        </a:defRPr>
      </a:lvl1pPr>
      <a:lvl2pPr marL="4117934" indent="-1583821" algn="l" defTabSz="5068227" rtl="0" eaLnBrk="1" latinLnBrk="0" hangingPunct="1">
        <a:spcBef>
          <a:spcPct val="20000"/>
        </a:spcBef>
        <a:buFont typeface="Arial" pitchFamily="34" charset="0"/>
        <a:buChar char="–"/>
        <a:defRPr sz="15500" kern="1200">
          <a:solidFill>
            <a:schemeClr val="tx1"/>
          </a:solidFill>
          <a:latin typeface="+mn-lt"/>
          <a:ea typeface="+mn-ea"/>
          <a:cs typeface="+mn-cs"/>
        </a:defRPr>
      </a:lvl2pPr>
      <a:lvl3pPr marL="6335283" indent="-1267057" algn="l" defTabSz="5068227"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869397"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4pPr>
      <a:lvl5pPr marL="11403510"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5pPr>
      <a:lvl6pPr marL="13937623"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6pPr>
      <a:lvl7pPr marL="16471736"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7pPr>
      <a:lvl8pPr marL="19005850"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8pPr>
      <a:lvl9pPr marL="21539963" indent="-1267057" algn="l" defTabSz="5068227" rtl="0" eaLnBrk="1" latinLnBrk="0" hangingPunct="1">
        <a:spcBef>
          <a:spcPct val="20000"/>
        </a:spcBef>
        <a:buFont typeface="Arial" pitchFamily="34" charset="0"/>
        <a:buChar char="•"/>
        <a:defRPr sz="11100" kern="1200">
          <a:solidFill>
            <a:schemeClr val="tx1"/>
          </a:solidFill>
          <a:latin typeface="+mn-lt"/>
          <a:ea typeface="+mn-ea"/>
          <a:cs typeface="+mn-cs"/>
        </a:defRPr>
      </a:lvl9pPr>
    </p:bodyStyle>
    <p:otherStyle>
      <a:defPPr>
        <a:defRPr lang="en-US"/>
      </a:defPPr>
      <a:lvl1pPr marL="0" algn="l" defTabSz="5068227" rtl="0" eaLnBrk="1" latinLnBrk="0" hangingPunct="1">
        <a:defRPr sz="10000" kern="1200">
          <a:solidFill>
            <a:schemeClr val="tx1"/>
          </a:solidFill>
          <a:latin typeface="+mn-lt"/>
          <a:ea typeface="+mn-ea"/>
          <a:cs typeface="+mn-cs"/>
        </a:defRPr>
      </a:lvl1pPr>
      <a:lvl2pPr marL="2534113" algn="l" defTabSz="5068227" rtl="0" eaLnBrk="1" latinLnBrk="0" hangingPunct="1">
        <a:defRPr sz="10000" kern="1200">
          <a:solidFill>
            <a:schemeClr val="tx1"/>
          </a:solidFill>
          <a:latin typeface="+mn-lt"/>
          <a:ea typeface="+mn-ea"/>
          <a:cs typeface="+mn-cs"/>
        </a:defRPr>
      </a:lvl2pPr>
      <a:lvl3pPr marL="5068227" algn="l" defTabSz="5068227" rtl="0" eaLnBrk="1" latinLnBrk="0" hangingPunct="1">
        <a:defRPr sz="10000" kern="1200">
          <a:solidFill>
            <a:schemeClr val="tx1"/>
          </a:solidFill>
          <a:latin typeface="+mn-lt"/>
          <a:ea typeface="+mn-ea"/>
          <a:cs typeface="+mn-cs"/>
        </a:defRPr>
      </a:lvl3pPr>
      <a:lvl4pPr marL="7602340" algn="l" defTabSz="5068227" rtl="0" eaLnBrk="1" latinLnBrk="0" hangingPunct="1">
        <a:defRPr sz="10000" kern="1200">
          <a:solidFill>
            <a:schemeClr val="tx1"/>
          </a:solidFill>
          <a:latin typeface="+mn-lt"/>
          <a:ea typeface="+mn-ea"/>
          <a:cs typeface="+mn-cs"/>
        </a:defRPr>
      </a:lvl4pPr>
      <a:lvl5pPr marL="10136453" algn="l" defTabSz="5068227" rtl="0" eaLnBrk="1" latinLnBrk="0" hangingPunct="1">
        <a:defRPr sz="10000" kern="1200">
          <a:solidFill>
            <a:schemeClr val="tx1"/>
          </a:solidFill>
          <a:latin typeface="+mn-lt"/>
          <a:ea typeface="+mn-ea"/>
          <a:cs typeface="+mn-cs"/>
        </a:defRPr>
      </a:lvl5pPr>
      <a:lvl6pPr marL="12670566" algn="l" defTabSz="5068227" rtl="0" eaLnBrk="1" latinLnBrk="0" hangingPunct="1">
        <a:defRPr sz="10000" kern="1200">
          <a:solidFill>
            <a:schemeClr val="tx1"/>
          </a:solidFill>
          <a:latin typeface="+mn-lt"/>
          <a:ea typeface="+mn-ea"/>
          <a:cs typeface="+mn-cs"/>
        </a:defRPr>
      </a:lvl6pPr>
      <a:lvl7pPr marL="15204680" algn="l" defTabSz="5068227" rtl="0" eaLnBrk="1" latinLnBrk="0" hangingPunct="1">
        <a:defRPr sz="10000" kern="1200">
          <a:solidFill>
            <a:schemeClr val="tx1"/>
          </a:solidFill>
          <a:latin typeface="+mn-lt"/>
          <a:ea typeface="+mn-ea"/>
          <a:cs typeface="+mn-cs"/>
        </a:defRPr>
      </a:lvl7pPr>
      <a:lvl8pPr marL="17738793" algn="l" defTabSz="5068227" rtl="0" eaLnBrk="1" latinLnBrk="0" hangingPunct="1">
        <a:defRPr sz="10000" kern="1200">
          <a:solidFill>
            <a:schemeClr val="tx1"/>
          </a:solidFill>
          <a:latin typeface="+mn-lt"/>
          <a:ea typeface="+mn-ea"/>
          <a:cs typeface="+mn-cs"/>
        </a:defRPr>
      </a:lvl8pPr>
      <a:lvl9pPr marL="20272906" algn="l" defTabSz="5068227" rtl="0" eaLnBrk="1" latinLnBrk="0" hangingPunct="1">
        <a:defRPr sz="10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42F62018-7144-44AE-98D1-CAE45066995C}"/>
              </a:ext>
            </a:extLst>
          </p:cNvPr>
          <p:cNvSpPr/>
          <p:nvPr/>
        </p:nvSpPr>
        <p:spPr>
          <a:xfrm>
            <a:off x="26715298" y="5356937"/>
            <a:ext cx="23540861" cy="2602467"/>
          </a:xfrm>
          <a:prstGeom prst="rect">
            <a:avLst/>
          </a:prstGeom>
          <a:solidFill>
            <a:srgbClr val="996600"/>
          </a:solidFill>
          <a:ln w="381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0160">
                <a:solidFill>
                  <a:schemeClr val="accent5"/>
                </a:solidFill>
                <a:prstDash val="solid"/>
              </a:ln>
              <a:solidFill>
                <a:schemeClr val="tx1"/>
              </a:solidFill>
              <a:effectLst>
                <a:outerShdw blurRad="38100" dist="22860" dir="5400000" algn="tl" rotWithShape="0">
                  <a:srgbClr val="000000">
                    <a:alpha val="30000"/>
                  </a:srgbClr>
                </a:outerShdw>
              </a:effectLst>
            </a:endParaRPr>
          </a:p>
        </p:txBody>
      </p:sp>
      <p:sp>
        <p:nvSpPr>
          <p:cNvPr id="39" name="Rectangle 38">
            <a:extLst>
              <a:ext uri="{FF2B5EF4-FFF2-40B4-BE49-F238E27FC236}">
                <a16:creationId xmlns:a16="http://schemas.microsoft.com/office/drawing/2014/main" id="{186A4613-0FF0-4595-9548-EF0E520F25A8}"/>
              </a:ext>
            </a:extLst>
          </p:cNvPr>
          <p:cNvSpPr/>
          <p:nvPr/>
        </p:nvSpPr>
        <p:spPr>
          <a:xfrm>
            <a:off x="678850" y="23907785"/>
            <a:ext cx="25592380" cy="2602467"/>
          </a:xfrm>
          <a:prstGeom prst="rect">
            <a:avLst/>
          </a:prstGeom>
          <a:solidFill>
            <a:srgbClr val="996600"/>
          </a:solidFill>
          <a:ln w="381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0160">
                <a:solidFill>
                  <a:schemeClr val="accent5"/>
                </a:solidFill>
                <a:prstDash val="solid"/>
              </a:ln>
              <a:solidFill>
                <a:schemeClr val="tx1"/>
              </a:solidFill>
              <a:effectLst>
                <a:outerShdw blurRad="38100" dist="22860" dir="5400000" algn="tl" rotWithShape="0">
                  <a:srgbClr val="000000">
                    <a:alpha val="30000"/>
                  </a:srgbClr>
                </a:outerShdw>
              </a:effectLst>
            </a:endParaRPr>
          </a:p>
        </p:txBody>
      </p:sp>
      <p:grpSp>
        <p:nvGrpSpPr>
          <p:cNvPr id="37" name="Group 36"/>
          <p:cNvGrpSpPr/>
          <p:nvPr/>
        </p:nvGrpSpPr>
        <p:grpSpPr>
          <a:xfrm>
            <a:off x="652386" y="308844"/>
            <a:ext cx="49949099" cy="36576002"/>
            <a:chOff x="628650" y="457198"/>
            <a:chExt cx="49949099" cy="36576002"/>
          </a:xfrm>
          <a:scene3d>
            <a:camera prst="orthographicFront">
              <a:rot lat="0" lon="0" rev="0"/>
            </a:camera>
            <a:lightRig rig="balanced" dir="t">
              <a:rot lat="0" lon="0" rev="8700000"/>
            </a:lightRig>
          </a:scene3d>
        </p:grpSpPr>
        <p:cxnSp>
          <p:nvCxnSpPr>
            <p:cNvPr id="10" name="Straight Connector 9"/>
            <p:cNvCxnSpPr/>
            <p:nvPr/>
          </p:nvCxnSpPr>
          <p:spPr>
            <a:xfrm rot="5400000">
              <a:off x="2176811" y="22193250"/>
              <a:ext cx="29679900" cy="0"/>
            </a:xfrm>
            <a:prstGeom prst="line">
              <a:avLst/>
            </a:prstGeom>
            <a:ln>
              <a:noFill/>
            </a:ln>
            <a:effectLst>
              <a:outerShdw blurRad="44450" dist="27940" dir="5400000" algn="ctr">
                <a:srgbClr val="000000">
                  <a:alpha val="32000"/>
                </a:srgbClr>
              </a:outerShdw>
            </a:effectLst>
            <a:sp3d>
              <a:bevelT w="190500" h="38100"/>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349689" y="22193249"/>
              <a:ext cx="29679900" cy="0"/>
            </a:xfrm>
            <a:prstGeom prst="line">
              <a:avLst/>
            </a:prstGeom>
            <a:ln>
              <a:noFill/>
            </a:ln>
            <a:effectLst>
              <a:outerShdw blurRad="44450" dist="27940" dir="5400000" algn="ctr">
                <a:srgbClr val="000000">
                  <a:alpha val="32000"/>
                </a:srgbClr>
              </a:outerShdw>
            </a:effectLst>
            <a:sp3d>
              <a:bevelT w="190500" h="38100"/>
            </a:sp3d>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28650" y="457198"/>
              <a:ext cx="49949099" cy="4708981"/>
            </a:xfrm>
            <a:prstGeom prst="roundRect">
              <a:avLst/>
            </a:prstGeom>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grpSp>
      <p:sp>
        <p:nvSpPr>
          <p:cNvPr id="46" name="Rectangle 45"/>
          <p:cNvSpPr/>
          <p:nvPr/>
        </p:nvSpPr>
        <p:spPr>
          <a:xfrm>
            <a:off x="11729369" y="339436"/>
            <a:ext cx="29418630" cy="4556510"/>
          </a:xfrm>
          <a:prstGeom prst="rect">
            <a:avLst/>
          </a:prstGeom>
          <a:solidFill>
            <a:schemeClr val="tx1"/>
          </a:solidFill>
          <a:ln/>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lIns="91427" tIns="45713" rIns="91427" bIns="45713" rtlCol="0" anchor="ctr">
            <a:normAutofit/>
          </a:bodyPr>
          <a:lstStyle/>
          <a:p>
            <a:pPr algn="ctr">
              <a:tabLst>
                <a:tab pos="0" algn="l"/>
                <a:tab pos="914267" algn="l"/>
                <a:tab pos="1828535" algn="l"/>
                <a:tab pos="2742802" algn="l"/>
                <a:tab pos="3657069" algn="l"/>
                <a:tab pos="4571336" algn="l"/>
                <a:tab pos="5485604" algn="l"/>
                <a:tab pos="6399871" algn="l"/>
                <a:tab pos="7314139" algn="l"/>
                <a:tab pos="8228406" algn="l"/>
                <a:tab pos="9142673" algn="l"/>
                <a:tab pos="10056940" algn="l"/>
                <a:tab pos="10133129" algn="l"/>
                <a:tab pos="10856924" algn="l"/>
                <a:tab pos="11580719" algn="l"/>
                <a:tab pos="12304514" algn="l"/>
                <a:tab pos="13028309" algn="l"/>
                <a:tab pos="13752104" algn="l"/>
                <a:tab pos="14475899" algn="l"/>
                <a:tab pos="15199694" algn="l"/>
                <a:tab pos="15923489" algn="l"/>
                <a:tab pos="16647284" algn="l"/>
                <a:tab pos="17371079" algn="l"/>
                <a:tab pos="18094874" algn="l"/>
                <a:tab pos="18818669" algn="l"/>
                <a:tab pos="19542464" algn="l"/>
                <a:tab pos="20266259" algn="l"/>
                <a:tab pos="20990053" algn="l"/>
                <a:tab pos="21713849" algn="l"/>
                <a:tab pos="22437643" algn="l"/>
                <a:tab pos="23161438" algn="l"/>
                <a:tab pos="23885233" algn="l"/>
              </a:tabLst>
            </a:pPr>
            <a:r>
              <a:rPr lang="en-US" b="1" dirty="0">
                <a:solidFill>
                  <a:schemeClr val="bg1"/>
                </a:solidFill>
                <a:latin typeface="Calibri" pitchFamily="32" charset="0"/>
              </a:rPr>
              <a:t>Topic</a:t>
            </a:r>
          </a:p>
          <a:p>
            <a:pPr algn="ctr">
              <a:lnSpc>
                <a:spcPct val="150000"/>
              </a:lnSpc>
            </a:pPr>
            <a:r>
              <a:rPr lang="en-US" sz="5400" dirty="0">
                <a:solidFill>
                  <a:schemeClr val="bg1"/>
                </a:solidFill>
              </a:rPr>
              <a:t>Author</a:t>
            </a:r>
          </a:p>
          <a:p>
            <a:pPr algn="ctr">
              <a:lnSpc>
                <a:spcPct val="150000"/>
              </a:lnSpc>
            </a:pPr>
            <a:r>
              <a:rPr lang="en-US" sz="4800" b="1" dirty="0">
                <a:solidFill>
                  <a:schemeClr val="bg1"/>
                </a:solidFill>
              </a:rPr>
              <a:t>Purdue University Global, School of Health Sciences</a:t>
            </a:r>
          </a:p>
        </p:txBody>
      </p:sp>
      <p:sp>
        <p:nvSpPr>
          <p:cNvPr id="11" name="TextBox 10"/>
          <p:cNvSpPr txBox="1"/>
          <p:nvPr/>
        </p:nvSpPr>
        <p:spPr>
          <a:xfrm>
            <a:off x="28503003" y="5821674"/>
            <a:ext cx="17625361" cy="1446550"/>
          </a:xfrm>
          <a:prstGeom prst="rect">
            <a:avLst/>
          </a:prstGeom>
          <a:noFill/>
        </p:spPr>
        <p:txBody>
          <a:bodyPr wrap="square" rtlCol="0">
            <a:spAutoFit/>
          </a:bodyPr>
          <a:lstStyle/>
          <a:p>
            <a:pPr algn="ctr"/>
            <a:r>
              <a:rPr lang="en-US" sz="8800" b="1" dirty="0">
                <a:solidFill>
                  <a:schemeClr val="bg1"/>
                </a:solidFill>
              </a:rPr>
              <a:t>Evidence-Based Solutions</a:t>
            </a:r>
          </a:p>
        </p:txBody>
      </p:sp>
      <p:sp>
        <p:nvSpPr>
          <p:cNvPr id="43" name="TextBox 42"/>
          <p:cNvSpPr txBox="1"/>
          <p:nvPr/>
        </p:nvSpPr>
        <p:spPr>
          <a:xfrm>
            <a:off x="803294" y="34877514"/>
            <a:ext cx="10476847" cy="707886"/>
          </a:xfrm>
          <a:prstGeom prst="rect">
            <a:avLst/>
          </a:prstGeom>
          <a:noFill/>
        </p:spPr>
        <p:txBody>
          <a:bodyPr wrap="square" rtlCol="0">
            <a:spAutoFit/>
          </a:bodyPr>
          <a:lstStyle/>
          <a:p>
            <a:pPr algn="ctr"/>
            <a:r>
              <a:rPr lang="en-US" sz="4000" dirty="0">
                <a:solidFill>
                  <a:schemeClr val="bg1"/>
                </a:solidFill>
              </a:rPr>
              <a:t>Acknowledgments</a:t>
            </a:r>
          </a:p>
        </p:txBody>
      </p:sp>
      <p:sp>
        <p:nvSpPr>
          <p:cNvPr id="58" name="TextBox 57"/>
          <p:cNvSpPr txBox="1"/>
          <p:nvPr/>
        </p:nvSpPr>
        <p:spPr>
          <a:xfrm>
            <a:off x="4676142" y="24279037"/>
            <a:ext cx="17888126" cy="2062103"/>
          </a:xfrm>
          <a:prstGeom prst="rect">
            <a:avLst/>
          </a:prstGeom>
          <a:noFill/>
        </p:spPr>
        <p:txBody>
          <a:bodyPr wrap="square" rtlCol="0">
            <a:spAutoFit/>
          </a:bodyPr>
          <a:lstStyle/>
          <a:p>
            <a:pPr algn="ctr"/>
            <a:r>
              <a:rPr lang="en-US" sz="8800" b="1" dirty="0">
                <a:solidFill>
                  <a:schemeClr val="bg1"/>
                </a:solidFill>
              </a:rPr>
              <a:t>Political, Ethical, Economic  Impact</a:t>
            </a:r>
            <a:endParaRPr lang="en-US" sz="4000" b="1" dirty="0"/>
          </a:p>
          <a:p>
            <a:pPr algn="ctr"/>
            <a:endParaRPr lang="en-US" sz="4000" i="1" dirty="0"/>
          </a:p>
        </p:txBody>
      </p:sp>
      <p:sp>
        <p:nvSpPr>
          <p:cNvPr id="69" name="TextBox 68"/>
          <p:cNvSpPr txBox="1"/>
          <p:nvPr/>
        </p:nvSpPr>
        <p:spPr>
          <a:xfrm>
            <a:off x="678850" y="9286127"/>
            <a:ext cx="24476204" cy="6001643"/>
          </a:xfrm>
          <a:prstGeom prst="rect">
            <a:avLst/>
          </a:prstGeom>
          <a:noFill/>
        </p:spPr>
        <p:txBody>
          <a:bodyPr wrap="square" rtlCol="0">
            <a:spAutoFit/>
          </a:bodyPr>
          <a:lstStyle/>
          <a:p>
            <a:pPr marL="475488"/>
            <a:r>
              <a:rPr lang="en-US" sz="3200" dirty="0"/>
              <a:t>Provide an overview of the issue here. Tell me what it is, how many people it impacts, why we care about it. Do not change the font size of this section. The Font size for every section should be 32 – 40  </a:t>
            </a:r>
            <a:r>
              <a:rPr lang="en-US" sz="3200" dirty="0" err="1"/>
              <a:t>pt</a:t>
            </a:r>
            <a:r>
              <a:rPr lang="en-US" sz="3200" dirty="0"/>
              <a:t> font Calibri. The poster is currently set to 32 pt. </a:t>
            </a:r>
          </a:p>
          <a:p>
            <a:pPr marL="475488"/>
            <a:endParaRPr lang="en-US" sz="3200" dirty="0"/>
          </a:p>
          <a:p>
            <a:pPr marL="475488"/>
            <a:r>
              <a:rPr lang="en-US" sz="3200" dirty="0"/>
              <a:t>Headings should be left formatted as they are. Headings and Subheadings should be bolded.  </a:t>
            </a:r>
          </a:p>
          <a:p>
            <a:pPr marL="475488"/>
            <a:endParaRPr lang="en-US" sz="3200" dirty="0"/>
          </a:p>
          <a:p>
            <a:pPr marL="475488"/>
            <a:r>
              <a:rPr lang="en-US" sz="3200" dirty="0"/>
              <a:t>In the bottom right there is a slider you can adjust to make it easier to read this small font. That will adjust what you see but won’t change the actual size of the text. Fill this space with overview information.  The text box will adjust as you type so that you can fill the entire area. </a:t>
            </a:r>
          </a:p>
          <a:p>
            <a:pPr marL="475488"/>
            <a:endParaRPr lang="en-US" sz="3200" dirty="0"/>
          </a:p>
          <a:p>
            <a:pPr marL="475488"/>
            <a:r>
              <a:rPr lang="en-US" sz="3200" dirty="0"/>
              <a:t>As part of your overview, be sure to discuss </a:t>
            </a:r>
            <a:r>
              <a:rPr lang="en-US" sz="3200" b="1" dirty="0"/>
              <a:t>Personal Impact, Community/Local Impact, National Impact, and Global Impact</a:t>
            </a:r>
            <a:r>
              <a:rPr lang="en-US" sz="3200" dirty="0"/>
              <a:t>. These can be entered as Subheadings as appropriate/needed. </a:t>
            </a:r>
          </a:p>
          <a:p>
            <a:pPr marL="475488"/>
            <a:endParaRPr lang="en-US" sz="3200" dirty="0"/>
          </a:p>
          <a:p>
            <a:pPr marL="475488"/>
            <a:endParaRPr lang="en-US" sz="3200" dirty="0"/>
          </a:p>
        </p:txBody>
      </p:sp>
      <p:sp>
        <p:nvSpPr>
          <p:cNvPr id="7" name="TextBox 6"/>
          <p:cNvSpPr txBox="1"/>
          <p:nvPr/>
        </p:nvSpPr>
        <p:spPr>
          <a:xfrm>
            <a:off x="19666395" y="14595340"/>
            <a:ext cx="5488660" cy="4524315"/>
          </a:xfrm>
          <a:prstGeom prst="rect">
            <a:avLst/>
          </a:prstGeom>
          <a:noFill/>
        </p:spPr>
        <p:txBody>
          <a:bodyPr wrap="square" rtlCol="0">
            <a:spAutoFit/>
          </a:bodyPr>
          <a:lstStyle/>
          <a:p>
            <a:r>
              <a:rPr lang="en-US" sz="7200" dirty="0">
                <a:solidFill>
                  <a:srgbClr val="FF0000"/>
                </a:solidFill>
              </a:rPr>
              <a:t>Use this to highlight a particular fact.</a:t>
            </a:r>
          </a:p>
        </p:txBody>
      </p:sp>
      <p:sp>
        <p:nvSpPr>
          <p:cNvPr id="4" name="TextBox 3"/>
          <p:cNvSpPr txBox="1"/>
          <p:nvPr/>
        </p:nvSpPr>
        <p:spPr>
          <a:xfrm>
            <a:off x="26997433" y="8970178"/>
            <a:ext cx="22873824" cy="4462760"/>
          </a:xfrm>
          <a:prstGeom prst="rect">
            <a:avLst/>
          </a:prstGeom>
          <a:noFill/>
        </p:spPr>
        <p:txBody>
          <a:bodyPr wrap="square" rtlCol="0">
            <a:spAutoFit/>
          </a:bodyPr>
          <a:lstStyle/>
          <a:p>
            <a:endParaRPr lang="en-US" sz="2000" dirty="0"/>
          </a:p>
          <a:p>
            <a:pPr marL="342900" indent="-342900">
              <a:buFont typeface="Arial" panose="020B0604020202020204" pitchFamily="34" charset="0"/>
              <a:buChar char="•"/>
            </a:pPr>
            <a:r>
              <a:rPr lang="en-US" sz="3200" b="1" dirty="0"/>
              <a:t>Prevention</a:t>
            </a:r>
            <a:r>
              <a:rPr lang="en-US" sz="3200" dirty="0"/>
              <a:t> </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b="1" dirty="0"/>
              <a:t>Intervention</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b="1" dirty="0"/>
              <a:t>Education</a:t>
            </a:r>
            <a:r>
              <a:rPr lang="en-US" sz="3200" dirty="0"/>
              <a:t> </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Be sure to quantify the solution – for example by doing XYZ we can save XY dollars a year, or X lives. Leave the Bullets as headings.  </a:t>
            </a:r>
            <a:endParaRPr lang="en-US" sz="3200" b="1" dirty="0"/>
          </a:p>
          <a:p>
            <a:endParaRPr lang="en-US" sz="2000" dirty="0"/>
          </a:p>
          <a:p>
            <a:endParaRPr lang="en-US" sz="2000" dirty="0"/>
          </a:p>
        </p:txBody>
      </p:sp>
      <p:sp>
        <p:nvSpPr>
          <p:cNvPr id="51" name="TextBox 50"/>
          <p:cNvSpPr txBox="1"/>
          <p:nvPr/>
        </p:nvSpPr>
        <p:spPr>
          <a:xfrm>
            <a:off x="27042412" y="20580373"/>
            <a:ext cx="23213743" cy="5816977"/>
          </a:xfrm>
          <a:prstGeom prst="rect">
            <a:avLst/>
          </a:prstGeom>
          <a:noFill/>
        </p:spPr>
        <p:txBody>
          <a:bodyPr wrap="square" rtlCol="0">
            <a:spAutoFit/>
          </a:bodyPr>
          <a:lstStyle/>
          <a:p>
            <a:endParaRPr lang="en-US" sz="2000" dirty="0"/>
          </a:p>
          <a:p>
            <a:pPr marL="342900" indent="-342900">
              <a:buFont typeface="Arial" panose="020B0604020202020204" pitchFamily="34" charset="0"/>
              <a:buChar char="•"/>
            </a:pPr>
            <a:r>
              <a:rPr lang="en-US" sz="3200" b="1" dirty="0"/>
              <a:t>Recommendation 1</a:t>
            </a:r>
          </a:p>
          <a:p>
            <a:pPr marL="2877013" lvl="1" indent="-342900">
              <a:buFont typeface="Arial" panose="020B0604020202020204" pitchFamily="34" charset="0"/>
              <a:buChar char="•"/>
            </a:pPr>
            <a:r>
              <a:rPr lang="en-US" sz="3200" b="1" dirty="0"/>
              <a:t>Possible Unintended Consequence </a:t>
            </a:r>
          </a:p>
          <a:p>
            <a:pPr marL="2877013" lvl="1" indent="-342900">
              <a:buFont typeface="Arial" panose="020B0604020202020204" pitchFamily="34" charset="0"/>
              <a:buChar char="•"/>
            </a:pPr>
            <a:r>
              <a:rPr lang="en-US" sz="3200" b="1" dirty="0"/>
              <a:t>Possible Unintended Consequence </a:t>
            </a:r>
          </a:p>
          <a:p>
            <a:pPr marL="2877013" lvl="1" indent="-342900">
              <a:buFont typeface="Arial" panose="020B0604020202020204" pitchFamily="34" charset="0"/>
              <a:buChar char="•"/>
            </a:pPr>
            <a:r>
              <a:rPr lang="en-US" sz="3200" b="1" dirty="0"/>
              <a:t>Possible Unintended Consequence</a:t>
            </a:r>
          </a:p>
          <a:p>
            <a:pPr marL="2877013" lvl="1" indent="-342900">
              <a:buFont typeface="Arial" panose="020B0604020202020204" pitchFamily="34" charset="0"/>
              <a:buChar char="•"/>
            </a:pPr>
            <a:endParaRPr lang="en-US" sz="3200" b="1" dirty="0"/>
          </a:p>
          <a:p>
            <a:pPr marL="342900" indent="-342900">
              <a:buFont typeface="Arial" panose="020B0604020202020204" pitchFamily="34" charset="0"/>
              <a:buChar char="•"/>
            </a:pPr>
            <a:r>
              <a:rPr lang="en-US" sz="3200" b="1" dirty="0"/>
              <a:t>Recommendation 1</a:t>
            </a:r>
          </a:p>
          <a:p>
            <a:pPr marL="2877013" lvl="1" indent="-342900">
              <a:buFont typeface="Arial" panose="020B0604020202020204" pitchFamily="34" charset="0"/>
              <a:buChar char="•"/>
            </a:pPr>
            <a:r>
              <a:rPr lang="en-US" sz="3200" b="1" dirty="0"/>
              <a:t>Possible Unintended Consequence </a:t>
            </a:r>
          </a:p>
          <a:p>
            <a:pPr marL="2877013" lvl="1" indent="-342900">
              <a:buFont typeface="Arial" panose="020B0604020202020204" pitchFamily="34" charset="0"/>
              <a:buChar char="•"/>
            </a:pPr>
            <a:r>
              <a:rPr lang="en-US" sz="3200" b="1" dirty="0"/>
              <a:t>Possible Unintended Consequence </a:t>
            </a:r>
          </a:p>
          <a:p>
            <a:pPr marL="2877013" lvl="1" indent="-342900">
              <a:buFont typeface="Arial" panose="020B0604020202020204" pitchFamily="34" charset="0"/>
              <a:buChar char="•"/>
            </a:pPr>
            <a:r>
              <a:rPr lang="en-US" sz="3200" b="1" dirty="0"/>
              <a:t>Possible Unintended Consequence</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Make 2 Recommendations – include 3 possible unintended consequences for each recommendation based on our discussion in seminar. </a:t>
            </a:r>
            <a:endParaRPr lang="en-US" sz="2000" dirty="0"/>
          </a:p>
        </p:txBody>
      </p:sp>
      <p:pic>
        <p:nvPicPr>
          <p:cNvPr id="19" name="Picture 18">
            <a:extLst>
              <a:ext uri="{FF2B5EF4-FFF2-40B4-BE49-F238E27FC236}">
                <a16:creationId xmlns:a16="http://schemas.microsoft.com/office/drawing/2014/main" id="{81BA8E94-C8E0-4F8A-8606-7CF814526329}"/>
              </a:ext>
            </a:extLst>
          </p:cNvPr>
          <p:cNvPicPr>
            <a:picLocks noChangeAspect="1"/>
          </p:cNvPicPr>
          <p:nvPr/>
        </p:nvPicPr>
        <p:blipFill>
          <a:blip r:embed="rId3"/>
          <a:stretch>
            <a:fillRect/>
          </a:stretch>
        </p:blipFill>
        <p:spPr>
          <a:xfrm>
            <a:off x="1851567" y="1162733"/>
            <a:ext cx="8206834" cy="2977684"/>
          </a:xfrm>
          <a:prstGeom prst="rect">
            <a:avLst/>
          </a:prstGeom>
          <a:effectLst>
            <a:softEdge rad="63500"/>
          </a:effectLst>
        </p:spPr>
      </p:pic>
      <p:pic>
        <p:nvPicPr>
          <p:cNvPr id="28" name="Picture 27">
            <a:extLst>
              <a:ext uri="{FF2B5EF4-FFF2-40B4-BE49-F238E27FC236}">
                <a16:creationId xmlns:a16="http://schemas.microsoft.com/office/drawing/2014/main" id="{600B94F3-CE60-415F-AD7B-9E8A1D0505F4}"/>
              </a:ext>
            </a:extLst>
          </p:cNvPr>
          <p:cNvPicPr>
            <a:picLocks noChangeAspect="1"/>
          </p:cNvPicPr>
          <p:nvPr/>
        </p:nvPicPr>
        <p:blipFill>
          <a:blip r:embed="rId4"/>
          <a:stretch>
            <a:fillRect/>
          </a:stretch>
        </p:blipFill>
        <p:spPr>
          <a:xfrm>
            <a:off x="44974168" y="390027"/>
            <a:ext cx="4303916" cy="4303916"/>
          </a:xfrm>
          <a:prstGeom prst="rect">
            <a:avLst/>
          </a:prstGeom>
        </p:spPr>
      </p:pic>
      <p:pic>
        <p:nvPicPr>
          <p:cNvPr id="30" name="Picture 29">
            <a:extLst>
              <a:ext uri="{FF2B5EF4-FFF2-40B4-BE49-F238E27FC236}">
                <a16:creationId xmlns:a16="http://schemas.microsoft.com/office/drawing/2014/main" id="{6F004DA3-D2C7-4825-A0EA-9A660BFFF4B5}"/>
              </a:ext>
            </a:extLst>
          </p:cNvPr>
          <p:cNvPicPr>
            <a:picLocks noChangeAspect="1"/>
          </p:cNvPicPr>
          <p:nvPr/>
        </p:nvPicPr>
        <p:blipFill>
          <a:blip r:embed="rId5"/>
          <a:stretch>
            <a:fillRect/>
          </a:stretch>
        </p:blipFill>
        <p:spPr>
          <a:xfrm>
            <a:off x="832976" y="18346162"/>
            <a:ext cx="5806264" cy="4708980"/>
          </a:xfrm>
          <a:prstGeom prst="rect">
            <a:avLst/>
          </a:prstGeom>
        </p:spPr>
      </p:pic>
      <p:pic>
        <p:nvPicPr>
          <p:cNvPr id="31" name="Picture 30">
            <a:extLst>
              <a:ext uri="{FF2B5EF4-FFF2-40B4-BE49-F238E27FC236}">
                <a16:creationId xmlns:a16="http://schemas.microsoft.com/office/drawing/2014/main" id="{18D3BD27-7AA5-41C6-A227-FC8807C08348}"/>
              </a:ext>
            </a:extLst>
          </p:cNvPr>
          <p:cNvPicPr>
            <a:picLocks noChangeAspect="1"/>
          </p:cNvPicPr>
          <p:nvPr/>
        </p:nvPicPr>
        <p:blipFill>
          <a:blip r:embed="rId5"/>
          <a:stretch>
            <a:fillRect/>
          </a:stretch>
        </p:blipFill>
        <p:spPr>
          <a:xfrm>
            <a:off x="47126126" y="12691092"/>
            <a:ext cx="3372756" cy="3669952"/>
          </a:xfrm>
          <a:prstGeom prst="rect">
            <a:avLst/>
          </a:prstGeom>
        </p:spPr>
      </p:pic>
      <p:sp>
        <p:nvSpPr>
          <p:cNvPr id="34" name="TextBox 33">
            <a:extLst>
              <a:ext uri="{FF2B5EF4-FFF2-40B4-BE49-F238E27FC236}">
                <a16:creationId xmlns:a16="http://schemas.microsoft.com/office/drawing/2014/main" id="{DA5DA18B-5FD1-4C81-9BF3-5005DA77C162}"/>
              </a:ext>
            </a:extLst>
          </p:cNvPr>
          <p:cNvSpPr txBox="1"/>
          <p:nvPr/>
        </p:nvSpPr>
        <p:spPr>
          <a:xfrm>
            <a:off x="15771979" y="32270276"/>
            <a:ext cx="9875738" cy="3170099"/>
          </a:xfrm>
          <a:prstGeom prst="rect">
            <a:avLst/>
          </a:prstGeom>
          <a:noFill/>
        </p:spPr>
        <p:txBody>
          <a:bodyPr wrap="square" rtlCol="0">
            <a:spAutoFit/>
          </a:bodyPr>
          <a:lstStyle/>
          <a:p>
            <a:pPr algn="ctr"/>
            <a:r>
              <a:rPr lang="en-US" dirty="0"/>
              <a:t>Insert Infographic Here</a:t>
            </a:r>
          </a:p>
        </p:txBody>
      </p:sp>
      <p:sp>
        <p:nvSpPr>
          <p:cNvPr id="35" name="TextBox 34">
            <a:extLst>
              <a:ext uri="{FF2B5EF4-FFF2-40B4-BE49-F238E27FC236}">
                <a16:creationId xmlns:a16="http://schemas.microsoft.com/office/drawing/2014/main" id="{416EE1FD-CEC5-4B42-8969-46659961F737}"/>
              </a:ext>
            </a:extLst>
          </p:cNvPr>
          <p:cNvSpPr txBox="1"/>
          <p:nvPr/>
        </p:nvSpPr>
        <p:spPr>
          <a:xfrm>
            <a:off x="27346390" y="30982206"/>
            <a:ext cx="22524867" cy="1938992"/>
          </a:xfrm>
          <a:prstGeom prst="rect">
            <a:avLst/>
          </a:prstGeom>
          <a:noFill/>
        </p:spPr>
        <p:txBody>
          <a:bodyPr wrap="square" rtlCol="0">
            <a:spAutoFit/>
          </a:bodyPr>
          <a:lstStyle/>
          <a:p>
            <a:r>
              <a:rPr lang="en-US" sz="6000" dirty="0"/>
              <a:t>Type in an APA formatted reference list here. Reduce the font size to make it fit. </a:t>
            </a:r>
          </a:p>
        </p:txBody>
      </p:sp>
      <p:sp>
        <p:nvSpPr>
          <p:cNvPr id="64" name="TextBox 63">
            <a:extLst>
              <a:ext uri="{FF2B5EF4-FFF2-40B4-BE49-F238E27FC236}">
                <a16:creationId xmlns:a16="http://schemas.microsoft.com/office/drawing/2014/main" id="{62F7E07E-FCE9-44EB-A50B-53FC354B85EB}"/>
              </a:ext>
            </a:extLst>
          </p:cNvPr>
          <p:cNvSpPr txBox="1"/>
          <p:nvPr/>
        </p:nvSpPr>
        <p:spPr>
          <a:xfrm>
            <a:off x="893630" y="27622352"/>
            <a:ext cx="24465635" cy="8094524"/>
          </a:xfrm>
          <a:prstGeom prst="rect">
            <a:avLst/>
          </a:prstGeom>
          <a:noFill/>
        </p:spPr>
        <p:txBody>
          <a:bodyPr wrap="square" rtlCol="0">
            <a:spAutoFit/>
          </a:bodyPr>
          <a:lstStyle/>
          <a:p>
            <a:r>
              <a:rPr lang="en-US" sz="2400" b="1" dirty="0"/>
              <a:t>Directions:  </a:t>
            </a:r>
            <a:r>
              <a:rPr lang="en-US" sz="3200" dirty="0"/>
              <a:t>Identify possible political,  ethical  and Economic impact of the current issue and recommended solutions. Remember to use hard data to support your position and </a:t>
            </a:r>
            <a:r>
              <a:rPr lang="en-US" sz="3200" b="1" dirty="0"/>
              <a:t>cite your sources</a:t>
            </a:r>
            <a:r>
              <a:rPr lang="en-US" sz="3200" dirty="0"/>
              <a:t>. Provide supporting information as needed/appropriate. Use headings and bullets to remain consistent with the rest of the poster.  - DELETE above directions and use bullets below. KEEP the bullets as headings. </a:t>
            </a:r>
          </a:p>
          <a:p>
            <a:endParaRPr lang="en-US" sz="3200" dirty="0"/>
          </a:p>
          <a:p>
            <a:pPr marL="457200" indent="-457200">
              <a:buFont typeface="Arial" panose="020B0604020202020204" pitchFamily="34" charset="0"/>
              <a:buChar char="•"/>
            </a:pPr>
            <a:r>
              <a:rPr lang="en-US" sz="3200" b="1" dirty="0"/>
              <a:t>Economic Impact </a:t>
            </a:r>
            <a:r>
              <a:rPr lang="en-US" sz="3200" dirty="0"/>
              <a:t>– </a:t>
            </a:r>
          </a:p>
          <a:p>
            <a:pPr marL="457200" indent="-457200">
              <a:buFont typeface="Arial" panose="020B0604020202020204" pitchFamily="34" charset="0"/>
              <a:buChar char="•"/>
            </a:pPr>
            <a:r>
              <a:rPr lang="en-US" sz="3200" dirty="0"/>
              <a:t>Possible Solution - </a:t>
            </a:r>
          </a:p>
          <a:p>
            <a:pPr marL="457200" indent="-457200">
              <a:buFont typeface="Arial" panose="020B0604020202020204" pitchFamily="34" charset="0"/>
              <a:buChar char="•"/>
            </a:pPr>
            <a:r>
              <a:rPr lang="en-US" sz="3200" dirty="0"/>
              <a:t>Quantify Impact of Economic Solution - </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b="1" dirty="0"/>
              <a:t>Political Impact </a:t>
            </a:r>
            <a:r>
              <a:rPr lang="en-US" sz="3200" dirty="0"/>
              <a:t>– </a:t>
            </a:r>
          </a:p>
          <a:p>
            <a:pPr marL="457200" indent="-457200">
              <a:buFont typeface="Arial" panose="020B0604020202020204" pitchFamily="34" charset="0"/>
              <a:buChar char="•"/>
            </a:pPr>
            <a:r>
              <a:rPr lang="en-US" sz="3200" dirty="0"/>
              <a:t>Possible Solution -</a:t>
            </a:r>
          </a:p>
          <a:p>
            <a:pPr marL="457200" indent="-457200">
              <a:buFont typeface="Arial" panose="020B0604020202020204" pitchFamily="34" charset="0"/>
              <a:buChar char="•"/>
            </a:pPr>
            <a:r>
              <a:rPr lang="en-US" sz="3200" dirty="0"/>
              <a:t>Quantify Impact of Political Solution - </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b="1" dirty="0"/>
              <a:t>Ethical Impact -</a:t>
            </a:r>
          </a:p>
          <a:p>
            <a:pPr marL="457200" indent="-457200">
              <a:buFont typeface="Arial" panose="020B0604020202020204" pitchFamily="34" charset="0"/>
              <a:buChar char="•"/>
            </a:pPr>
            <a:r>
              <a:rPr lang="en-US" sz="3200" dirty="0"/>
              <a:t>Possible Solution - </a:t>
            </a:r>
          </a:p>
          <a:p>
            <a:pPr marL="457200" indent="-457200">
              <a:buFont typeface="Arial" panose="020B0604020202020204" pitchFamily="34" charset="0"/>
              <a:buChar char="•"/>
            </a:pPr>
            <a:r>
              <a:rPr lang="en-US" sz="3200" dirty="0"/>
              <a:t>Quantify Impact of Ethical Solution -</a:t>
            </a:r>
          </a:p>
          <a:p>
            <a:br>
              <a:rPr lang="en-US" sz="2000" dirty="0"/>
            </a:br>
            <a:endParaRPr lang="en-US" sz="2000" dirty="0"/>
          </a:p>
        </p:txBody>
      </p:sp>
      <p:sp>
        <p:nvSpPr>
          <p:cNvPr id="36" name="TextBox 35">
            <a:extLst>
              <a:ext uri="{FF2B5EF4-FFF2-40B4-BE49-F238E27FC236}">
                <a16:creationId xmlns:a16="http://schemas.microsoft.com/office/drawing/2014/main" id="{92A1C869-D8C8-45C4-93E5-D5A60F882204}"/>
              </a:ext>
            </a:extLst>
          </p:cNvPr>
          <p:cNvSpPr txBox="1"/>
          <p:nvPr/>
        </p:nvSpPr>
        <p:spPr>
          <a:xfrm>
            <a:off x="1291883" y="14668861"/>
            <a:ext cx="16304951" cy="1569660"/>
          </a:xfrm>
          <a:prstGeom prst="rect">
            <a:avLst/>
          </a:prstGeom>
          <a:noFill/>
        </p:spPr>
        <p:txBody>
          <a:bodyPr wrap="square" rtlCol="0">
            <a:spAutoFit/>
          </a:bodyPr>
          <a:lstStyle/>
          <a:p>
            <a:r>
              <a:rPr lang="en-US" sz="3200" dirty="0"/>
              <a:t>You may need to adjust some elements in order to assure they do not run over each other. Maintain the professional look of the poster while making the necessary adjustments to assure neatness.  </a:t>
            </a:r>
          </a:p>
        </p:txBody>
      </p:sp>
      <p:sp>
        <p:nvSpPr>
          <p:cNvPr id="2" name="Rectangle 1">
            <a:extLst>
              <a:ext uri="{FF2B5EF4-FFF2-40B4-BE49-F238E27FC236}">
                <a16:creationId xmlns:a16="http://schemas.microsoft.com/office/drawing/2014/main" id="{E5FB83B0-FAF6-4F84-BD4D-0A166C8F31A7}"/>
              </a:ext>
            </a:extLst>
          </p:cNvPr>
          <p:cNvSpPr/>
          <p:nvPr/>
        </p:nvSpPr>
        <p:spPr>
          <a:xfrm>
            <a:off x="803294" y="8370604"/>
            <a:ext cx="24844423" cy="14684538"/>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2AD16800-3A34-4123-9093-7BF7B7725D3B}"/>
              </a:ext>
            </a:extLst>
          </p:cNvPr>
          <p:cNvSpPr/>
          <p:nvPr/>
        </p:nvSpPr>
        <p:spPr>
          <a:xfrm>
            <a:off x="763791" y="5293394"/>
            <a:ext cx="24883926" cy="2602467"/>
          </a:xfrm>
          <a:prstGeom prst="rect">
            <a:avLst/>
          </a:prstGeom>
          <a:solidFill>
            <a:srgbClr val="996600"/>
          </a:solidFill>
          <a:ln w="381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0160">
                <a:solidFill>
                  <a:schemeClr val="accent5"/>
                </a:solidFill>
                <a:prstDash val="solid"/>
              </a:ln>
              <a:solidFill>
                <a:schemeClr val="tx1"/>
              </a:solidFill>
              <a:effectLst>
                <a:outerShdw blurRad="38100" dist="22860" dir="5400000" algn="tl" rotWithShape="0">
                  <a:srgbClr val="000000">
                    <a:alpha val="30000"/>
                  </a:srgbClr>
                </a:outerShdw>
              </a:effectLst>
            </a:endParaRPr>
          </a:p>
        </p:txBody>
      </p:sp>
      <p:sp>
        <p:nvSpPr>
          <p:cNvPr id="66" name="TextBox 65"/>
          <p:cNvSpPr txBox="1"/>
          <p:nvPr/>
        </p:nvSpPr>
        <p:spPr>
          <a:xfrm>
            <a:off x="7528882" y="5658520"/>
            <a:ext cx="10572864" cy="1446550"/>
          </a:xfrm>
          <a:prstGeom prst="rect">
            <a:avLst/>
          </a:prstGeom>
          <a:noFill/>
        </p:spPr>
        <p:txBody>
          <a:bodyPr wrap="square" rtlCol="0">
            <a:spAutoFit/>
          </a:bodyPr>
          <a:lstStyle/>
          <a:p>
            <a:pPr algn="ctr"/>
            <a:r>
              <a:rPr lang="en-US" sz="8800" b="1" dirty="0">
                <a:solidFill>
                  <a:schemeClr val="bg1"/>
                </a:solidFill>
              </a:rPr>
              <a:t>Overview the Issue</a:t>
            </a:r>
            <a:endParaRPr lang="en-US" sz="8800" i="1" dirty="0">
              <a:solidFill>
                <a:schemeClr val="bg1"/>
              </a:solidFill>
            </a:endParaRPr>
          </a:p>
        </p:txBody>
      </p:sp>
      <p:sp>
        <p:nvSpPr>
          <p:cNvPr id="6" name="Rectangle 5">
            <a:extLst>
              <a:ext uri="{FF2B5EF4-FFF2-40B4-BE49-F238E27FC236}">
                <a16:creationId xmlns:a16="http://schemas.microsoft.com/office/drawing/2014/main" id="{DA0E4687-BBBC-4F20-879D-4F7F1B10DEB8}"/>
              </a:ext>
            </a:extLst>
          </p:cNvPr>
          <p:cNvSpPr/>
          <p:nvPr/>
        </p:nvSpPr>
        <p:spPr>
          <a:xfrm>
            <a:off x="652386" y="27422129"/>
            <a:ext cx="25538800" cy="84949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9AB43B6-B4C2-4BF0-814A-DF8E017AD05D}"/>
              </a:ext>
            </a:extLst>
          </p:cNvPr>
          <p:cNvSpPr/>
          <p:nvPr/>
        </p:nvSpPr>
        <p:spPr>
          <a:xfrm>
            <a:off x="26715298" y="8306143"/>
            <a:ext cx="23676127" cy="7898872"/>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ectangle 41">
            <a:extLst>
              <a:ext uri="{FF2B5EF4-FFF2-40B4-BE49-F238E27FC236}">
                <a16:creationId xmlns:a16="http://schemas.microsoft.com/office/drawing/2014/main" id="{3961BCE0-A273-4F2D-BE73-5F3203E3CC78}"/>
              </a:ext>
            </a:extLst>
          </p:cNvPr>
          <p:cNvSpPr/>
          <p:nvPr/>
        </p:nvSpPr>
        <p:spPr>
          <a:xfrm>
            <a:off x="26580032" y="16707783"/>
            <a:ext cx="23676127" cy="2602467"/>
          </a:xfrm>
          <a:prstGeom prst="rect">
            <a:avLst/>
          </a:prstGeom>
          <a:solidFill>
            <a:srgbClr val="996600"/>
          </a:solidFill>
          <a:ln w="381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0160">
                <a:solidFill>
                  <a:schemeClr val="accent5"/>
                </a:solidFill>
                <a:prstDash val="solid"/>
              </a:ln>
              <a:solidFill>
                <a:schemeClr val="tx1"/>
              </a:solidFill>
              <a:effectLst>
                <a:outerShdw blurRad="38100" dist="22860" dir="5400000" algn="tl" rotWithShape="0">
                  <a:srgbClr val="000000">
                    <a:alpha val="30000"/>
                  </a:srgbClr>
                </a:outerShdw>
              </a:effectLst>
            </a:endParaRPr>
          </a:p>
        </p:txBody>
      </p:sp>
      <p:sp>
        <p:nvSpPr>
          <p:cNvPr id="44" name="Rectangle 43">
            <a:extLst>
              <a:ext uri="{FF2B5EF4-FFF2-40B4-BE49-F238E27FC236}">
                <a16:creationId xmlns:a16="http://schemas.microsoft.com/office/drawing/2014/main" id="{75103DD2-556B-4EB3-9E9F-2AB968E45D29}"/>
              </a:ext>
            </a:extLst>
          </p:cNvPr>
          <p:cNvSpPr/>
          <p:nvPr/>
        </p:nvSpPr>
        <p:spPr>
          <a:xfrm>
            <a:off x="26756409" y="19759707"/>
            <a:ext cx="23676127" cy="6925466"/>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8" name="TextBox 47">
            <a:extLst>
              <a:ext uri="{FF2B5EF4-FFF2-40B4-BE49-F238E27FC236}">
                <a16:creationId xmlns:a16="http://schemas.microsoft.com/office/drawing/2014/main" id="{7913CAE5-26B0-4BD0-9146-4D1860B6F8EE}"/>
              </a:ext>
            </a:extLst>
          </p:cNvPr>
          <p:cNvSpPr txBox="1"/>
          <p:nvPr/>
        </p:nvSpPr>
        <p:spPr>
          <a:xfrm>
            <a:off x="30644192" y="17287563"/>
            <a:ext cx="17789126" cy="1446550"/>
          </a:xfrm>
          <a:prstGeom prst="rect">
            <a:avLst/>
          </a:prstGeom>
          <a:noFill/>
        </p:spPr>
        <p:txBody>
          <a:bodyPr wrap="square" rtlCol="0">
            <a:spAutoFit/>
          </a:bodyPr>
          <a:lstStyle/>
          <a:p>
            <a:pPr algn="ctr"/>
            <a:r>
              <a:rPr lang="en-US" sz="8800" b="1" dirty="0">
                <a:solidFill>
                  <a:schemeClr val="bg1"/>
                </a:solidFill>
              </a:rPr>
              <a:t>Recommendations</a:t>
            </a:r>
          </a:p>
        </p:txBody>
      </p:sp>
      <p:sp>
        <p:nvSpPr>
          <p:cNvPr id="49" name="Rectangle 48">
            <a:extLst>
              <a:ext uri="{FF2B5EF4-FFF2-40B4-BE49-F238E27FC236}">
                <a16:creationId xmlns:a16="http://schemas.microsoft.com/office/drawing/2014/main" id="{25708913-691D-4A2F-BEEE-8C7229A44EF2}"/>
              </a:ext>
            </a:extLst>
          </p:cNvPr>
          <p:cNvSpPr/>
          <p:nvPr/>
        </p:nvSpPr>
        <p:spPr>
          <a:xfrm>
            <a:off x="26798177" y="27136193"/>
            <a:ext cx="23676127" cy="2602467"/>
          </a:xfrm>
          <a:prstGeom prst="rect">
            <a:avLst/>
          </a:prstGeom>
          <a:solidFill>
            <a:srgbClr val="996600"/>
          </a:solidFill>
          <a:ln w="381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0160">
                <a:solidFill>
                  <a:schemeClr val="accent5"/>
                </a:solidFill>
                <a:prstDash val="solid"/>
              </a:ln>
              <a:solidFill>
                <a:schemeClr val="tx1"/>
              </a:solidFill>
              <a:effectLst>
                <a:outerShdw blurRad="38100" dist="22860" dir="5400000" algn="tl" rotWithShape="0">
                  <a:srgbClr val="000000">
                    <a:alpha val="30000"/>
                  </a:srgbClr>
                </a:outerShdw>
              </a:effectLst>
            </a:endParaRPr>
          </a:p>
        </p:txBody>
      </p:sp>
      <p:sp>
        <p:nvSpPr>
          <p:cNvPr id="50" name="Rectangle 49">
            <a:extLst>
              <a:ext uri="{FF2B5EF4-FFF2-40B4-BE49-F238E27FC236}">
                <a16:creationId xmlns:a16="http://schemas.microsoft.com/office/drawing/2014/main" id="{E6FD58F9-34DD-4B40-8B61-C0FD7B98A2FD}"/>
              </a:ext>
            </a:extLst>
          </p:cNvPr>
          <p:cNvSpPr/>
          <p:nvPr/>
        </p:nvSpPr>
        <p:spPr>
          <a:xfrm>
            <a:off x="26822755" y="30381537"/>
            <a:ext cx="23676127" cy="5769808"/>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2" name="TextBox 51">
            <a:extLst>
              <a:ext uri="{FF2B5EF4-FFF2-40B4-BE49-F238E27FC236}">
                <a16:creationId xmlns:a16="http://schemas.microsoft.com/office/drawing/2014/main" id="{6454A500-45D2-4D7F-BFC3-519FCD46BF0A}"/>
              </a:ext>
            </a:extLst>
          </p:cNvPr>
          <p:cNvSpPr txBox="1"/>
          <p:nvPr/>
        </p:nvSpPr>
        <p:spPr>
          <a:xfrm>
            <a:off x="31951542" y="27585650"/>
            <a:ext cx="12736035" cy="1446550"/>
          </a:xfrm>
          <a:prstGeom prst="rect">
            <a:avLst/>
          </a:prstGeom>
          <a:noFill/>
        </p:spPr>
        <p:txBody>
          <a:bodyPr wrap="square" rtlCol="0">
            <a:spAutoFit/>
          </a:bodyPr>
          <a:lstStyle/>
          <a:p>
            <a:pPr algn="ctr"/>
            <a:r>
              <a:rPr lang="en-US" sz="8800" b="1" dirty="0">
                <a:solidFill>
                  <a:schemeClr val="bg1"/>
                </a:solidFill>
              </a:rPr>
              <a:t>References</a:t>
            </a:r>
          </a:p>
        </p:txBody>
      </p:sp>
      <p:sp>
        <p:nvSpPr>
          <p:cNvPr id="8" name="TextBox 7">
            <a:extLst>
              <a:ext uri="{FF2B5EF4-FFF2-40B4-BE49-F238E27FC236}">
                <a16:creationId xmlns:a16="http://schemas.microsoft.com/office/drawing/2014/main" id="{5447E16B-A7D0-4258-AAAE-18F91ACD2869}"/>
              </a:ext>
            </a:extLst>
          </p:cNvPr>
          <p:cNvSpPr txBox="1"/>
          <p:nvPr/>
        </p:nvSpPr>
        <p:spPr>
          <a:xfrm>
            <a:off x="8229600" y="19119655"/>
            <a:ext cx="16925454" cy="1077218"/>
          </a:xfrm>
          <a:prstGeom prst="rect">
            <a:avLst/>
          </a:prstGeom>
          <a:noFill/>
        </p:spPr>
        <p:txBody>
          <a:bodyPr wrap="square" rtlCol="0">
            <a:spAutoFit/>
          </a:bodyPr>
          <a:lstStyle/>
          <a:p>
            <a:r>
              <a:rPr lang="en-US" sz="3200" dirty="0"/>
              <a:t>Additional content can go here if needed. If not, delete these instructions and leave box blank. The box will enlarge as you type to fill the section of the poster. Do not go over.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6060</TotalTime>
  <Words>480</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Johnson</dc:creator>
  <cp:lastModifiedBy>Ginger cameron</cp:lastModifiedBy>
  <cp:revision>500</cp:revision>
  <cp:lastPrinted>2012-05-24T12:24:18Z</cp:lastPrinted>
  <dcterms:created xsi:type="dcterms:W3CDTF">2009-12-11T20:10:57Z</dcterms:created>
  <dcterms:modified xsi:type="dcterms:W3CDTF">2019-10-03T18:10:49Z</dcterms:modified>
</cp:coreProperties>
</file>