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0233600" cy="40233600"/>
  <p:notesSz cx="7004050" cy="9283700"/>
  <p:custDataLst>
    <p:tags r:id="rId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672">
          <p15:clr>
            <a:srgbClr val="000000"/>
          </p15:clr>
        </p15:guide>
        <p15:guide id="2" pos="12672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" d="100"/>
          <a:sy n="12" d="100"/>
        </p:scale>
        <p:origin x="1944" y="102"/>
      </p:cViewPr>
      <p:guideLst>
        <p:guide orient="horz" pos="12672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7575" y="696275"/>
            <a:ext cx="466960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0400" y="4409750"/>
            <a:ext cx="5603225" cy="417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700400" y="4409750"/>
            <a:ext cx="5603225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60538" y="696913"/>
            <a:ext cx="3482975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5029200" y="6584950"/>
            <a:ext cx="30175200" cy="14006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5029200" y="21131213"/>
            <a:ext cx="30175200" cy="971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2744788" y="10029825"/>
            <a:ext cx="34701161" cy="1673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2744788" y="26925588"/>
            <a:ext cx="34701161" cy="88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2765425" y="2141538"/>
            <a:ext cx="34702749" cy="7777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2765425" y="10710863"/>
            <a:ext cx="34702749" cy="2552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123950" algn="l" rtl="0">
              <a:spcBef>
                <a:spcPts val="2820"/>
              </a:spcBef>
              <a:spcAft>
                <a:spcPts val="0"/>
              </a:spcAft>
              <a:buClr>
                <a:schemeClr val="dk1"/>
              </a:buClr>
              <a:buSzPts val="14100"/>
              <a:buFont typeface="Arial"/>
              <a:buChar char="•"/>
              <a:defRPr sz="1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009650" algn="l" rtl="0">
              <a:spcBef>
                <a:spcPts val="2460"/>
              </a:spcBef>
              <a:spcAft>
                <a:spcPts val="0"/>
              </a:spcAft>
              <a:buClr>
                <a:schemeClr val="dk1"/>
              </a:buClr>
              <a:buSzPts val="12300"/>
              <a:buFont typeface="Arial"/>
              <a:buChar char="–"/>
              <a:defRPr sz="1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–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»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16082169" y="14851856"/>
            <a:ext cx="34096324" cy="867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-1345406" y="6252369"/>
            <a:ext cx="34096324" cy="258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123950" algn="l" rtl="0">
              <a:spcBef>
                <a:spcPts val="2820"/>
              </a:spcBef>
              <a:spcAft>
                <a:spcPts val="0"/>
              </a:spcAft>
              <a:buClr>
                <a:schemeClr val="dk1"/>
              </a:buClr>
              <a:buSzPts val="14100"/>
              <a:buFont typeface="Arial"/>
              <a:buChar char="•"/>
              <a:defRPr sz="1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009650" algn="l" rtl="0">
              <a:spcBef>
                <a:spcPts val="2460"/>
              </a:spcBef>
              <a:spcAft>
                <a:spcPts val="0"/>
              </a:spcAft>
              <a:buClr>
                <a:schemeClr val="dk1"/>
              </a:buClr>
              <a:buSzPts val="12300"/>
              <a:buFont typeface="Arial"/>
              <a:buChar char="–"/>
              <a:defRPr sz="1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–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»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2765425" y="2141538"/>
            <a:ext cx="34702749" cy="7777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 rot="5400000">
            <a:off x="7353301" y="6122988"/>
            <a:ext cx="25526999" cy="34702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123950" algn="l" rtl="0">
              <a:spcBef>
                <a:spcPts val="2820"/>
              </a:spcBef>
              <a:spcAft>
                <a:spcPts val="0"/>
              </a:spcAft>
              <a:buClr>
                <a:schemeClr val="dk1"/>
              </a:buClr>
              <a:buSzPts val="14100"/>
              <a:buFont typeface="Arial"/>
              <a:buChar char="•"/>
              <a:defRPr sz="1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009650" algn="l" rtl="0">
              <a:spcBef>
                <a:spcPts val="2460"/>
              </a:spcBef>
              <a:spcAft>
                <a:spcPts val="0"/>
              </a:spcAft>
              <a:buClr>
                <a:schemeClr val="dk1"/>
              </a:buClr>
              <a:buSzPts val="12300"/>
              <a:buFont typeface="Arial"/>
              <a:buChar char="–"/>
              <a:defRPr sz="1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–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»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2771775" y="2682875"/>
            <a:ext cx="12976225" cy="938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17105313" y="5792788"/>
            <a:ext cx="20367625" cy="2859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2771775" y="12069763"/>
            <a:ext cx="12976225" cy="2236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771775" y="2682875"/>
            <a:ext cx="12976225" cy="938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17105313" y="5792788"/>
            <a:ext cx="20367625" cy="2859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2771775" y="12069763"/>
            <a:ext cx="12976225" cy="2236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2765425" y="2141538"/>
            <a:ext cx="34702749" cy="7777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771775" y="2141538"/>
            <a:ext cx="34701164" cy="7777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2771775" y="9863138"/>
            <a:ext cx="17019588" cy="483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2771775" y="14697075"/>
            <a:ext cx="17019588" cy="216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123950" algn="l" rtl="0">
              <a:spcBef>
                <a:spcPts val="2820"/>
              </a:spcBef>
              <a:spcAft>
                <a:spcPts val="0"/>
              </a:spcAft>
              <a:buClr>
                <a:schemeClr val="dk1"/>
              </a:buClr>
              <a:buSzPts val="14100"/>
              <a:buFont typeface="Arial"/>
              <a:buChar char="•"/>
              <a:defRPr sz="1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009650" algn="l" rtl="0">
              <a:spcBef>
                <a:spcPts val="2460"/>
              </a:spcBef>
              <a:spcAft>
                <a:spcPts val="0"/>
              </a:spcAft>
              <a:buClr>
                <a:schemeClr val="dk1"/>
              </a:buClr>
              <a:buSzPts val="12300"/>
              <a:buFont typeface="Arial"/>
              <a:buChar char="–"/>
              <a:defRPr sz="1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–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»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3"/>
          </p:nvPr>
        </p:nvSpPr>
        <p:spPr>
          <a:xfrm>
            <a:off x="20367625" y="9863138"/>
            <a:ext cx="17105312" cy="483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4"/>
          </p:nvPr>
        </p:nvSpPr>
        <p:spPr>
          <a:xfrm>
            <a:off x="20367625" y="14697075"/>
            <a:ext cx="17105312" cy="216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123950" algn="l" rtl="0">
              <a:spcBef>
                <a:spcPts val="2820"/>
              </a:spcBef>
              <a:spcAft>
                <a:spcPts val="0"/>
              </a:spcAft>
              <a:buClr>
                <a:schemeClr val="dk1"/>
              </a:buClr>
              <a:buSzPts val="14100"/>
              <a:buFont typeface="Arial"/>
              <a:buChar char="•"/>
              <a:defRPr sz="1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009650" algn="l" rtl="0">
              <a:spcBef>
                <a:spcPts val="2460"/>
              </a:spcBef>
              <a:spcAft>
                <a:spcPts val="0"/>
              </a:spcAft>
              <a:buClr>
                <a:schemeClr val="dk1"/>
              </a:buClr>
              <a:buSzPts val="12300"/>
              <a:buFont typeface="Arial"/>
              <a:buChar char="–"/>
              <a:defRPr sz="1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–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»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765425" y="2141538"/>
            <a:ext cx="34702749" cy="7777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2765425" y="10710863"/>
            <a:ext cx="17275176" cy="2552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123950" algn="l" rtl="0">
              <a:spcBef>
                <a:spcPts val="2820"/>
              </a:spcBef>
              <a:spcAft>
                <a:spcPts val="0"/>
              </a:spcAft>
              <a:buClr>
                <a:schemeClr val="dk1"/>
              </a:buClr>
              <a:buSzPts val="14100"/>
              <a:buFont typeface="Arial"/>
              <a:buChar char="•"/>
              <a:defRPr sz="1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009650" algn="l" rtl="0">
              <a:spcBef>
                <a:spcPts val="2460"/>
              </a:spcBef>
              <a:spcAft>
                <a:spcPts val="0"/>
              </a:spcAft>
              <a:buClr>
                <a:schemeClr val="dk1"/>
              </a:buClr>
              <a:buSzPts val="12300"/>
              <a:buFont typeface="Arial"/>
              <a:buChar char="–"/>
              <a:defRPr sz="1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–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»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20193000" y="10710863"/>
            <a:ext cx="17275176" cy="2552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123950" algn="l" rtl="0">
              <a:spcBef>
                <a:spcPts val="2820"/>
              </a:spcBef>
              <a:spcAft>
                <a:spcPts val="0"/>
              </a:spcAft>
              <a:buClr>
                <a:schemeClr val="dk1"/>
              </a:buClr>
              <a:buSzPts val="14100"/>
              <a:buFont typeface="Arial"/>
              <a:buChar char="•"/>
              <a:defRPr sz="1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009650" algn="l" rtl="0">
              <a:spcBef>
                <a:spcPts val="2460"/>
              </a:spcBef>
              <a:spcAft>
                <a:spcPts val="0"/>
              </a:spcAft>
              <a:buClr>
                <a:schemeClr val="dk1"/>
              </a:buClr>
              <a:buSzPts val="12300"/>
              <a:buFont typeface="Arial"/>
              <a:buChar char="–"/>
              <a:defRPr sz="1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–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»"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002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0" y="5483225"/>
            <a:ext cx="8410575" cy="34736086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spcFirstLastPara="1" wrap="square" lIns="419050" tIns="209525" rIns="419050" bIns="4190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/>
          <p:nvPr/>
        </p:nvSpPr>
        <p:spPr>
          <a:xfrm>
            <a:off x="8408987" y="0"/>
            <a:ext cx="31810324" cy="5484812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spcFirstLastPara="1" wrap="square" lIns="457200" tIns="457200" rIns="457200" bIns="4572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/>
          <p:nvPr/>
        </p:nvSpPr>
        <p:spPr>
          <a:xfrm>
            <a:off x="8408987" y="5483225"/>
            <a:ext cx="31810324" cy="34736086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spcFirstLastPara="1" wrap="square" lIns="457200" tIns="457200" rIns="457200" bIns="4572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Google Shape;9;p1"/>
          <p:cNvCxnSpPr/>
          <p:nvPr/>
        </p:nvCxnSpPr>
        <p:spPr>
          <a:xfrm>
            <a:off x="8408987" y="0"/>
            <a:ext cx="0" cy="40233599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0" name="Google Shape;10;p1"/>
          <p:cNvCxnSpPr/>
          <p:nvPr/>
        </p:nvCxnSpPr>
        <p:spPr>
          <a:xfrm>
            <a:off x="0" y="5483225"/>
            <a:ext cx="40220899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1" name="Google Shape;11;p1" descr="PosterTemplateCopyright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454275" y="39700200"/>
            <a:ext cx="3502025" cy="2952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8378825" y="0"/>
            <a:ext cx="31842075" cy="2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9050" tIns="838125" rIns="419050" bIns="41905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Impact"/>
              <a:buNone/>
            </a:pPr>
            <a:r>
              <a:rPr lang="en-US" sz="80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Replace This Text With Your Title</a:t>
            </a:r>
            <a:endParaRPr/>
          </a:p>
        </p:txBody>
      </p:sp>
      <p:sp>
        <p:nvSpPr>
          <p:cNvPr id="53" name="Google Shape;53;p13"/>
          <p:cNvSpPr txBox="1"/>
          <p:nvPr/>
        </p:nvSpPr>
        <p:spPr>
          <a:xfrm>
            <a:off x="8378825" y="2863850"/>
            <a:ext cx="31842075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9050" tIns="419050" rIns="419050" bIns="41905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4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4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Credentials</a:t>
            </a:r>
            <a:endParaRPr/>
          </a:p>
        </p:txBody>
      </p:sp>
      <p:sp>
        <p:nvSpPr>
          <p:cNvPr id="54" name="Google Shape;54;p13"/>
          <p:cNvSpPr txBox="1"/>
          <p:nvPr/>
        </p:nvSpPr>
        <p:spPr>
          <a:xfrm>
            <a:off x="9323387" y="5594350"/>
            <a:ext cx="9140825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9525" tIns="209525" rIns="209525" bIns="209525" anchor="ctr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Qualities of a Change Agent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0165675" y="5594350"/>
            <a:ext cx="9140825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9525" tIns="209525" rIns="209525" bIns="209525" anchor="ctr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Benefits of the Magnet Model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9378613" y="5594350"/>
            <a:ext cx="9872662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9525" tIns="209525" rIns="209525" bIns="209525" anchor="ctr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Implementation of the Magnet Model Examples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2479000" y="38457188"/>
            <a:ext cx="39147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Chart 1.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Label in 24pt Arial.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2459950" y="29084588"/>
            <a:ext cx="3913187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1.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Label in 24pt Arial.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9499263" y="24144288"/>
            <a:ext cx="404812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1.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Label in 24pt Arial.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24945975" y="24131588"/>
            <a:ext cx="404812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2.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Label in 24pt Arial.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912812" y="5594350"/>
            <a:ext cx="6581775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9525" tIns="209525" rIns="209525" bIns="209525" anchor="ctr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Impact"/>
              <a:buNone/>
            </a:pPr>
            <a:r>
              <a:rPr lang="en-US" sz="44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Magnet Model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9323387" y="24657050"/>
            <a:ext cx="9140825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9525" tIns="209525" rIns="209525" bIns="209525" anchor="ctr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Qualities of a Change Agent Cont’d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30165675" y="24657050"/>
            <a:ext cx="9140825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9525" tIns="209525" rIns="209525" bIns="209525" anchor="ctr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CONCLUSIONS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30165675" y="32969200"/>
            <a:ext cx="9140825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9525" tIns="209525" rIns="209525" bIns="209525" anchor="ctr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REFERENCES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2178050" y="1339850"/>
            <a:ext cx="4022725" cy="30194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83800" tIns="41900" rIns="83800" bIns="4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REPLACE THIS BOX WITH YOUR ORGANIZATION’S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RESOLUTION LOGO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912812" y="6867525"/>
            <a:ext cx="6581775" cy="862012"/>
          </a:xfrm>
          <a:prstGeom prst="rect">
            <a:avLst/>
          </a:prstGeom>
          <a:solidFill>
            <a:srgbClr val="B4003C"/>
          </a:solidFill>
          <a:ln>
            <a:noFill/>
          </a:ln>
        </p:spPr>
        <p:txBody>
          <a:bodyPr spcFirstLastPara="1" wrap="square" lIns="182875" tIns="182875" rIns="182875" bIns="182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Insert Text Here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19378613" y="6864350"/>
            <a:ext cx="9872662" cy="1779270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182875" tIns="182875" rIns="182875" bIns="182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Text Here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30165675" y="6864350"/>
            <a:ext cx="9140825" cy="17176751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182875" tIns="182875" rIns="182875" bIns="182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Text Here</a:t>
            </a:r>
            <a:r>
              <a:rPr lang="en-US" sz="3200" b="1" i="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9323387" y="26060400"/>
            <a:ext cx="9140825" cy="13341351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182875" tIns="182875" rIns="182875" bIns="182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Text Here</a:t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30165675" y="26060400"/>
            <a:ext cx="9140825" cy="635635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182875" tIns="182875" rIns="182875" bIns="182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Text Here</a:t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9323387" y="6864350"/>
            <a:ext cx="9140825" cy="17176751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182875" tIns="182875" rIns="182875" bIns="182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Text Here</a:t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30165675" y="34366200"/>
            <a:ext cx="9140825" cy="5027612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182875" tIns="182875" rIns="182875" bIns="182875" anchor="t" anchorCtr="0">
            <a:noAutofit/>
          </a:bodyPr>
          <a:lstStyle/>
          <a:p>
            <a:pPr marL="4191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here to insert your References. Type it in or copy and paste from your Word document or other source.</a:t>
            </a:r>
            <a:endParaRPr/>
          </a:p>
          <a:p>
            <a:pPr marL="419100" marR="0" lvl="0" indent="-4191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on the border once to highlight and select a different font or font size that suits you. This text is in Arial 28pt and is easily readable up to 4 feet away. Try to stay between 18pt – 28pt for best viewing.</a:t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20726400" y="26974800"/>
            <a:ext cx="7462837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Images or Text here as you see fit</a:t>
            </a:r>
            <a:endParaRPr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O. Johnson</dc:creator>
  <cp:lastModifiedBy>k</cp:lastModifiedBy>
  <cp:revision>1</cp:revision>
  <dcterms:modified xsi:type="dcterms:W3CDTF">2019-10-22T16:28:56Z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B46CDC8A-ED02-49B2-9D9C-0F7EAD3B7CAB</vt:lpwstr>
  </property>
  <property fmtid="{D5CDD505-2E9C-101B-9397-08002B2CF9AE}" pid="3" name="ArticulatePath">
    <vt:lpwstr>NU420 Template 2</vt:lpwstr>
  </property>
</Properties>
</file>